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4"/>
  </p:notesMasterIdLst>
  <p:sldIdLst>
    <p:sldId id="256" r:id="rId2"/>
    <p:sldId id="260" r:id="rId3"/>
    <p:sldId id="261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</p:sldIdLst>
  <p:sldSz cx="9144000" cy="5143500" type="screen16x9"/>
  <p:notesSz cx="6858000" cy="9144000"/>
  <p:embeddedFontLst>
    <p:embeddedFont>
      <p:font typeface="Anek Devanagari SemiBold" panose="020B0604020202020204" charset="0"/>
      <p:regular r:id="rId15"/>
      <p:bold r:id="rId16"/>
    </p:embeddedFont>
    <p:embeddedFont>
      <p:font typeface="Mukta" panose="020B0604020202020204" charset="0"/>
      <p:regular r:id="rId17"/>
      <p:bold r:id="rId18"/>
    </p:embeddedFont>
    <p:embeddedFont>
      <p:font typeface="Segoe UI Light" panose="020B0502040204020203" pitchFamily="34" charset="0"/>
      <p:regular r:id="rId19"/>
      <p: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F8ECDE-043B-4FA1-8B2E-2EEB2AFC89C8}" v="83" dt="2024-04-05T17:16:23.917"/>
  </p1510:revLst>
</p1510:revInfo>
</file>

<file path=ppt/tableStyles.xml><?xml version="1.0" encoding="utf-8"?>
<a:tblStyleLst xmlns:a="http://schemas.openxmlformats.org/drawingml/2006/main" def="{257C86A9-B9FB-415F-BF07-B26E18A6E6B6}">
  <a:tblStyle styleId="{257C86A9-B9FB-415F-BF07-B26E18A6E6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5" d="100"/>
          <a:sy n="195" d="100"/>
        </p:scale>
        <p:origin x="13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PIR PALEY" userId="b30a9d46-f7ae-45ad-b417-265cb6f1091c" providerId="ADAL" clId="{6BF8ECDE-043B-4FA1-8B2E-2EEB2AFC89C8}"/>
    <pc:docChg chg="undo custSel addSld delSld modSld sldOrd">
      <pc:chgData name="SAPIR PALEY" userId="b30a9d46-f7ae-45ad-b417-265cb6f1091c" providerId="ADAL" clId="{6BF8ECDE-043B-4FA1-8B2E-2EEB2AFC89C8}" dt="2024-04-05T17:17:03.007" v="812" actId="1076"/>
      <pc:docMkLst>
        <pc:docMk/>
      </pc:docMkLst>
      <pc:sldChg chg="addSp delSp modSp del mod">
        <pc:chgData name="SAPIR PALEY" userId="b30a9d46-f7ae-45ad-b417-265cb6f1091c" providerId="ADAL" clId="{6BF8ECDE-043B-4FA1-8B2E-2EEB2AFC89C8}" dt="2024-04-03T16:45:49.611" v="210" actId="47"/>
        <pc:sldMkLst>
          <pc:docMk/>
          <pc:sldMk cId="0" sldId="262"/>
        </pc:sldMkLst>
        <pc:picChg chg="add del mod modCrop">
          <ac:chgData name="SAPIR PALEY" userId="b30a9d46-f7ae-45ad-b417-265cb6f1091c" providerId="ADAL" clId="{6BF8ECDE-043B-4FA1-8B2E-2EEB2AFC89C8}" dt="2024-03-31T21:02:42.552" v="41" actId="478"/>
          <ac:picMkLst>
            <pc:docMk/>
            <pc:sldMk cId="0" sldId="262"/>
            <ac:picMk id="3" creationId="{FF9C9D00-1F1A-1925-94BA-BAE359609EFC}"/>
          </ac:picMkLst>
        </pc:picChg>
        <pc:picChg chg="mod">
          <ac:chgData name="SAPIR PALEY" userId="b30a9d46-f7ae-45ad-b417-265cb6f1091c" providerId="ADAL" clId="{6BF8ECDE-043B-4FA1-8B2E-2EEB2AFC89C8}" dt="2024-03-31T19:41:27.169" v="12" actId="1076"/>
          <ac:picMkLst>
            <pc:docMk/>
            <pc:sldMk cId="0" sldId="262"/>
            <ac:picMk id="7" creationId="{CAE736DD-7074-0210-64BC-5EFE68D44BFB}"/>
          </ac:picMkLst>
        </pc:picChg>
        <pc:picChg chg="add mod">
          <ac:chgData name="SAPIR PALEY" userId="b30a9d46-f7ae-45ad-b417-265cb6f1091c" providerId="ADAL" clId="{6BF8ECDE-043B-4FA1-8B2E-2EEB2AFC89C8}" dt="2024-03-31T19:41:46.052" v="13" actId="14100"/>
          <ac:picMkLst>
            <pc:docMk/>
            <pc:sldMk cId="0" sldId="262"/>
            <ac:picMk id="9" creationId="{D6EAE544-B62E-D243-9563-954DF81D52C4}"/>
          </ac:picMkLst>
        </pc:picChg>
      </pc:sldChg>
      <pc:sldChg chg="addSp modSp del mod">
        <pc:chgData name="SAPIR PALEY" userId="b30a9d46-f7ae-45ad-b417-265cb6f1091c" providerId="ADAL" clId="{6BF8ECDE-043B-4FA1-8B2E-2EEB2AFC89C8}" dt="2024-04-03T16:45:49.611" v="210" actId="47"/>
        <pc:sldMkLst>
          <pc:docMk/>
          <pc:sldMk cId="652583678" sldId="311"/>
        </pc:sldMkLst>
        <pc:picChg chg="add mod">
          <ac:chgData name="SAPIR PALEY" userId="b30a9d46-f7ae-45ad-b417-265cb6f1091c" providerId="ADAL" clId="{6BF8ECDE-043B-4FA1-8B2E-2EEB2AFC89C8}" dt="2024-03-31T19:42:16.827" v="21" actId="14100"/>
          <ac:picMkLst>
            <pc:docMk/>
            <pc:sldMk cId="652583678" sldId="311"/>
            <ac:picMk id="6" creationId="{99ABA40C-2F01-3B52-4F51-C11D71C39099}"/>
          </ac:picMkLst>
        </pc:picChg>
      </pc:sldChg>
      <pc:sldChg chg="addSp modSp del mod">
        <pc:chgData name="SAPIR PALEY" userId="b30a9d46-f7ae-45ad-b417-265cb6f1091c" providerId="ADAL" clId="{6BF8ECDE-043B-4FA1-8B2E-2EEB2AFC89C8}" dt="2024-04-03T16:45:49.611" v="210" actId="47"/>
        <pc:sldMkLst>
          <pc:docMk/>
          <pc:sldMk cId="3244091320" sldId="312"/>
        </pc:sldMkLst>
        <pc:picChg chg="add mod">
          <ac:chgData name="SAPIR PALEY" userId="b30a9d46-f7ae-45ad-b417-265cb6f1091c" providerId="ADAL" clId="{6BF8ECDE-043B-4FA1-8B2E-2EEB2AFC89C8}" dt="2024-03-31T19:42:40.566" v="29" actId="14100"/>
          <ac:picMkLst>
            <pc:docMk/>
            <pc:sldMk cId="3244091320" sldId="312"/>
            <ac:picMk id="6" creationId="{867945A5-D6F0-1B08-2660-F0909FC26AD6}"/>
          </ac:picMkLst>
        </pc:picChg>
      </pc:sldChg>
      <pc:sldChg chg="del">
        <pc:chgData name="SAPIR PALEY" userId="b30a9d46-f7ae-45ad-b417-265cb6f1091c" providerId="ADAL" clId="{6BF8ECDE-043B-4FA1-8B2E-2EEB2AFC89C8}" dt="2024-04-03T16:45:49.611" v="210" actId="47"/>
        <pc:sldMkLst>
          <pc:docMk/>
          <pc:sldMk cId="3520225805" sldId="313"/>
        </pc:sldMkLst>
      </pc:sldChg>
      <pc:sldChg chg="addSp modSp new del mod">
        <pc:chgData name="SAPIR PALEY" userId="b30a9d46-f7ae-45ad-b417-265cb6f1091c" providerId="ADAL" clId="{6BF8ECDE-043B-4FA1-8B2E-2EEB2AFC89C8}" dt="2024-04-03T16:45:49.611" v="210" actId="47"/>
        <pc:sldMkLst>
          <pc:docMk/>
          <pc:sldMk cId="1420988379" sldId="314"/>
        </pc:sldMkLst>
        <pc:picChg chg="add mod">
          <ac:chgData name="SAPIR PALEY" userId="b30a9d46-f7ae-45ad-b417-265cb6f1091c" providerId="ADAL" clId="{6BF8ECDE-043B-4FA1-8B2E-2EEB2AFC89C8}" dt="2024-03-31T21:03:03.900" v="48" actId="1076"/>
          <ac:picMkLst>
            <pc:docMk/>
            <pc:sldMk cId="1420988379" sldId="314"/>
            <ac:picMk id="6" creationId="{17CBF761-C59C-9D88-9EC9-818D37B17F37}"/>
          </ac:picMkLst>
        </pc:picChg>
      </pc:sldChg>
      <pc:sldChg chg="addSp modSp new del mod">
        <pc:chgData name="SAPIR PALEY" userId="b30a9d46-f7ae-45ad-b417-265cb6f1091c" providerId="ADAL" clId="{6BF8ECDE-043B-4FA1-8B2E-2EEB2AFC89C8}" dt="2024-04-03T16:45:49.611" v="210" actId="47"/>
        <pc:sldMkLst>
          <pc:docMk/>
          <pc:sldMk cId="2703800066" sldId="315"/>
        </pc:sldMkLst>
        <pc:picChg chg="add mod">
          <ac:chgData name="SAPIR PALEY" userId="b30a9d46-f7ae-45ad-b417-265cb6f1091c" providerId="ADAL" clId="{6BF8ECDE-043B-4FA1-8B2E-2EEB2AFC89C8}" dt="2024-03-31T21:03:42.064" v="55" actId="1076"/>
          <ac:picMkLst>
            <pc:docMk/>
            <pc:sldMk cId="2703800066" sldId="315"/>
            <ac:picMk id="6" creationId="{C5AB4B62-DB04-E1D4-AFCE-8051D195896E}"/>
          </ac:picMkLst>
        </pc:picChg>
      </pc:sldChg>
      <pc:sldChg chg="addSp modSp new del mod">
        <pc:chgData name="SAPIR PALEY" userId="b30a9d46-f7ae-45ad-b417-265cb6f1091c" providerId="ADAL" clId="{6BF8ECDE-043B-4FA1-8B2E-2EEB2AFC89C8}" dt="2024-04-03T16:45:49.611" v="210" actId="47"/>
        <pc:sldMkLst>
          <pc:docMk/>
          <pc:sldMk cId="1750100442" sldId="316"/>
        </pc:sldMkLst>
        <pc:picChg chg="add mod">
          <ac:chgData name="SAPIR PALEY" userId="b30a9d46-f7ae-45ad-b417-265cb6f1091c" providerId="ADAL" clId="{6BF8ECDE-043B-4FA1-8B2E-2EEB2AFC89C8}" dt="2024-03-31T21:04:23.565" v="65" actId="1076"/>
          <ac:picMkLst>
            <pc:docMk/>
            <pc:sldMk cId="1750100442" sldId="316"/>
            <ac:picMk id="6" creationId="{D5E4A0E8-815F-AADD-097C-DA84E5EB4478}"/>
          </ac:picMkLst>
        </pc:picChg>
      </pc:sldChg>
      <pc:sldChg chg="addSp delSp modSp add del mod ord">
        <pc:chgData name="SAPIR PALEY" userId="b30a9d46-f7ae-45ad-b417-265cb6f1091c" providerId="ADAL" clId="{6BF8ECDE-043B-4FA1-8B2E-2EEB2AFC89C8}" dt="2024-04-03T16:45:49.611" v="210" actId="47"/>
        <pc:sldMkLst>
          <pc:docMk/>
          <pc:sldMk cId="292996158" sldId="317"/>
        </pc:sldMkLst>
        <pc:picChg chg="add del mod">
          <ac:chgData name="SAPIR PALEY" userId="b30a9d46-f7ae-45ad-b417-265cb6f1091c" providerId="ADAL" clId="{6BF8ECDE-043B-4FA1-8B2E-2EEB2AFC89C8}" dt="2024-04-02T20:53:30.128" v="99" actId="478"/>
          <ac:picMkLst>
            <pc:docMk/>
            <pc:sldMk cId="292996158" sldId="317"/>
            <ac:picMk id="3" creationId="{26474ADA-E17C-1C2E-43FF-3F5BEEAD2051}"/>
          </ac:picMkLst>
        </pc:picChg>
        <pc:picChg chg="add del mod">
          <ac:chgData name="SAPIR PALEY" userId="b30a9d46-f7ae-45ad-b417-265cb6f1091c" providerId="ADAL" clId="{6BF8ECDE-043B-4FA1-8B2E-2EEB2AFC89C8}" dt="2024-04-02T20:53:30.128" v="99" actId="478"/>
          <ac:picMkLst>
            <pc:docMk/>
            <pc:sldMk cId="292996158" sldId="317"/>
            <ac:picMk id="5" creationId="{D204FB06-CBBA-42D0-467F-89C49582A7B8}"/>
          </ac:picMkLst>
        </pc:picChg>
        <pc:picChg chg="del">
          <ac:chgData name="SAPIR PALEY" userId="b30a9d46-f7ae-45ad-b417-265cb6f1091c" providerId="ADAL" clId="{6BF8ECDE-043B-4FA1-8B2E-2EEB2AFC89C8}" dt="2024-04-02T20:43:02.356" v="69" actId="478"/>
          <ac:picMkLst>
            <pc:docMk/>
            <pc:sldMk cId="292996158" sldId="317"/>
            <ac:picMk id="7" creationId="{CAE736DD-7074-0210-64BC-5EFE68D44BFB}"/>
          </ac:picMkLst>
        </pc:picChg>
        <pc:picChg chg="add del mod">
          <ac:chgData name="SAPIR PALEY" userId="b30a9d46-f7ae-45ad-b417-265cb6f1091c" providerId="ADAL" clId="{6BF8ECDE-043B-4FA1-8B2E-2EEB2AFC89C8}" dt="2024-04-02T20:53:30.128" v="99" actId="478"/>
          <ac:picMkLst>
            <pc:docMk/>
            <pc:sldMk cId="292996158" sldId="317"/>
            <ac:picMk id="8" creationId="{10AF1488-6804-E0AD-61BC-D47A60D53D08}"/>
          </ac:picMkLst>
        </pc:picChg>
        <pc:picChg chg="del mod">
          <ac:chgData name="SAPIR PALEY" userId="b30a9d46-f7ae-45ad-b417-265cb6f1091c" providerId="ADAL" clId="{6BF8ECDE-043B-4FA1-8B2E-2EEB2AFC89C8}" dt="2024-04-03T16:17:00.181" v="155" actId="478"/>
          <ac:picMkLst>
            <pc:docMk/>
            <pc:sldMk cId="292996158" sldId="317"/>
            <ac:picMk id="9" creationId="{D6EAE544-B62E-D243-9563-954DF81D52C4}"/>
          </ac:picMkLst>
        </pc:picChg>
        <pc:picChg chg="add del mod">
          <ac:chgData name="SAPIR PALEY" userId="b30a9d46-f7ae-45ad-b417-265cb6f1091c" providerId="ADAL" clId="{6BF8ECDE-043B-4FA1-8B2E-2EEB2AFC89C8}" dt="2024-04-02T20:53:30.128" v="99" actId="478"/>
          <ac:picMkLst>
            <pc:docMk/>
            <pc:sldMk cId="292996158" sldId="317"/>
            <ac:picMk id="11" creationId="{8C55AB57-50E0-E915-BC72-E5B44674389D}"/>
          </ac:picMkLst>
        </pc:picChg>
        <pc:picChg chg="add del mod">
          <ac:chgData name="SAPIR PALEY" userId="b30a9d46-f7ae-45ad-b417-265cb6f1091c" providerId="ADAL" clId="{6BF8ECDE-043B-4FA1-8B2E-2EEB2AFC89C8}" dt="2024-04-02T20:53:30.128" v="99" actId="478"/>
          <ac:picMkLst>
            <pc:docMk/>
            <pc:sldMk cId="292996158" sldId="317"/>
            <ac:picMk id="13" creationId="{D9D4654D-55C0-E146-4029-CE7081874F03}"/>
          </ac:picMkLst>
        </pc:picChg>
        <pc:picChg chg="add del mod">
          <ac:chgData name="SAPIR PALEY" userId="b30a9d46-f7ae-45ad-b417-265cb6f1091c" providerId="ADAL" clId="{6BF8ECDE-043B-4FA1-8B2E-2EEB2AFC89C8}" dt="2024-04-02T20:53:30.128" v="99" actId="478"/>
          <ac:picMkLst>
            <pc:docMk/>
            <pc:sldMk cId="292996158" sldId="317"/>
            <ac:picMk id="15" creationId="{0BD135FB-58D0-F85F-8245-C504EDD88D60}"/>
          </ac:picMkLst>
        </pc:picChg>
        <pc:picChg chg="add del mod">
          <ac:chgData name="SAPIR PALEY" userId="b30a9d46-f7ae-45ad-b417-265cb6f1091c" providerId="ADAL" clId="{6BF8ECDE-043B-4FA1-8B2E-2EEB2AFC89C8}" dt="2024-04-02T20:53:30.128" v="99" actId="478"/>
          <ac:picMkLst>
            <pc:docMk/>
            <pc:sldMk cId="292996158" sldId="317"/>
            <ac:picMk id="17" creationId="{5B5C2ECF-A0C7-FBA6-B6E7-7ACD3CD67C4C}"/>
          </ac:picMkLst>
        </pc:picChg>
        <pc:picChg chg="add del mod">
          <ac:chgData name="SAPIR PALEY" userId="b30a9d46-f7ae-45ad-b417-265cb6f1091c" providerId="ADAL" clId="{6BF8ECDE-043B-4FA1-8B2E-2EEB2AFC89C8}" dt="2024-04-02T20:53:30.128" v="99" actId="478"/>
          <ac:picMkLst>
            <pc:docMk/>
            <pc:sldMk cId="292996158" sldId="317"/>
            <ac:picMk id="19" creationId="{8848C2F0-82BA-5CE4-A431-0000ECA1F157}"/>
          </ac:picMkLst>
        </pc:picChg>
        <pc:picChg chg="add del mod">
          <ac:chgData name="SAPIR PALEY" userId="b30a9d46-f7ae-45ad-b417-265cb6f1091c" providerId="ADAL" clId="{6BF8ECDE-043B-4FA1-8B2E-2EEB2AFC89C8}" dt="2024-04-02T20:53:30.128" v="99" actId="478"/>
          <ac:picMkLst>
            <pc:docMk/>
            <pc:sldMk cId="292996158" sldId="317"/>
            <ac:picMk id="21" creationId="{37B36674-D28D-B397-AD0B-829904AAD897}"/>
          </ac:picMkLst>
        </pc:picChg>
        <pc:picChg chg="add del mod">
          <ac:chgData name="SAPIR PALEY" userId="b30a9d46-f7ae-45ad-b417-265cb6f1091c" providerId="ADAL" clId="{6BF8ECDE-043B-4FA1-8B2E-2EEB2AFC89C8}" dt="2024-04-02T20:53:30.128" v="99" actId="478"/>
          <ac:picMkLst>
            <pc:docMk/>
            <pc:sldMk cId="292996158" sldId="317"/>
            <ac:picMk id="23" creationId="{180E3766-156F-6C24-F66A-92CDC800B8F3}"/>
          </ac:picMkLst>
        </pc:picChg>
        <pc:picChg chg="add del mod">
          <ac:chgData name="SAPIR PALEY" userId="b30a9d46-f7ae-45ad-b417-265cb6f1091c" providerId="ADAL" clId="{6BF8ECDE-043B-4FA1-8B2E-2EEB2AFC89C8}" dt="2024-04-02T20:53:30.128" v="99" actId="478"/>
          <ac:picMkLst>
            <pc:docMk/>
            <pc:sldMk cId="292996158" sldId="317"/>
            <ac:picMk id="25" creationId="{BEE64FFB-83EB-76A8-9EA8-2611B533721C}"/>
          </ac:picMkLst>
        </pc:picChg>
        <pc:picChg chg="add del mod">
          <ac:chgData name="SAPIR PALEY" userId="b30a9d46-f7ae-45ad-b417-265cb6f1091c" providerId="ADAL" clId="{6BF8ECDE-043B-4FA1-8B2E-2EEB2AFC89C8}" dt="2024-04-03T16:18:14.835" v="159" actId="478"/>
          <ac:picMkLst>
            <pc:docMk/>
            <pc:sldMk cId="292996158" sldId="317"/>
            <ac:picMk id="27" creationId="{7EFEBA1C-0C54-9FEA-194C-5EE45DC749C8}"/>
          </ac:picMkLst>
        </pc:picChg>
        <pc:picChg chg="add del mod">
          <ac:chgData name="SAPIR PALEY" userId="b30a9d46-f7ae-45ad-b417-265cb6f1091c" providerId="ADAL" clId="{6BF8ECDE-043B-4FA1-8B2E-2EEB2AFC89C8}" dt="2024-04-03T16:18:47.010" v="164" actId="478"/>
          <ac:picMkLst>
            <pc:docMk/>
            <pc:sldMk cId="292996158" sldId="317"/>
            <ac:picMk id="29" creationId="{E8B6ECE6-AC73-D6B5-EE39-84D314247979}"/>
          </ac:picMkLst>
        </pc:picChg>
        <pc:picChg chg="add del mod">
          <ac:chgData name="SAPIR PALEY" userId="b30a9d46-f7ae-45ad-b417-265cb6f1091c" providerId="ADAL" clId="{6BF8ECDE-043B-4FA1-8B2E-2EEB2AFC89C8}" dt="2024-04-03T16:19:01.700" v="168" actId="478"/>
          <ac:picMkLst>
            <pc:docMk/>
            <pc:sldMk cId="292996158" sldId="317"/>
            <ac:picMk id="31" creationId="{8F1BFBF7-6011-261E-3CA8-080EB835D908}"/>
          </ac:picMkLst>
        </pc:picChg>
        <pc:picChg chg="add del mod">
          <ac:chgData name="SAPIR PALEY" userId="b30a9d46-f7ae-45ad-b417-265cb6f1091c" providerId="ADAL" clId="{6BF8ECDE-043B-4FA1-8B2E-2EEB2AFC89C8}" dt="2024-04-03T16:42:34.464" v="172" actId="478"/>
          <ac:picMkLst>
            <pc:docMk/>
            <pc:sldMk cId="292996158" sldId="317"/>
            <ac:picMk id="33" creationId="{2693A511-09AC-ADC4-FFB1-191ED625FD3C}"/>
          </ac:picMkLst>
        </pc:picChg>
        <pc:picChg chg="add del mod">
          <ac:chgData name="SAPIR PALEY" userId="b30a9d46-f7ae-45ad-b417-265cb6f1091c" providerId="ADAL" clId="{6BF8ECDE-043B-4FA1-8B2E-2EEB2AFC89C8}" dt="2024-04-03T16:42:48.954" v="176" actId="478"/>
          <ac:picMkLst>
            <pc:docMk/>
            <pc:sldMk cId="292996158" sldId="317"/>
            <ac:picMk id="35" creationId="{380110CA-CAFE-B00F-19CD-CE1467B34C65}"/>
          </ac:picMkLst>
        </pc:picChg>
        <pc:picChg chg="add mod">
          <ac:chgData name="SAPIR PALEY" userId="b30a9d46-f7ae-45ad-b417-265cb6f1091c" providerId="ADAL" clId="{6BF8ECDE-043B-4FA1-8B2E-2EEB2AFC89C8}" dt="2024-04-03T16:43:03.258" v="182" actId="14100"/>
          <ac:picMkLst>
            <pc:docMk/>
            <pc:sldMk cId="292996158" sldId="317"/>
            <ac:picMk id="37" creationId="{7B76E680-9CE4-B29A-46D3-29CE2BB16FF4}"/>
          </ac:picMkLst>
        </pc:picChg>
        <pc:picChg chg="add mod">
          <ac:chgData name="SAPIR PALEY" userId="b30a9d46-f7ae-45ad-b417-265cb6f1091c" providerId="ADAL" clId="{6BF8ECDE-043B-4FA1-8B2E-2EEB2AFC89C8}" dt="2024-04-03T16:43:15.549" v="187" actId="1076"/>
          <ac:picMkLst>
            <pc:docMk/>
            <pc:sldMk cId="292996158" sldId="317"/>
            <ac:picMk id="39" creationId="{9EF07FD7-1C02-50C2-55C0-4A8497B3CC51}"/>
          </ac:picMkLst>
        </pc:picChg>
        <pc:picChg chg="add mod">
          <ac:chgData name="SAPIR PALEY" userId="b30a9d46-f7ae-45ad-b417-265cb6f1091c" providerId="ADAL" clId="{6BF8ECDE-043B-4FA1-8B2E-2EEB2AFC89C8}" dt="2024-04-03T16:43:27.248" v="192" actId="1076"/>
          <ac:picMkLst>
            <pc:docMk/>
            <pc:sldMk cId="292996158" sldId="317"/>
            <ac:picMk id="41" creationId="{7D7929EC-1A1B-AEC8-3BD4-7406A2B5B531}"/>
          </ac:picMkLst>
        </pc:picChg>
        <pc:picChg chg="add mod">
          <ac:chgData name="SAPIR PALEY" userId="b30a9d46-f7ae-45ad-b417-265cb6f1091c" providerId="ADAL" clId="{6BF8ECDE-043B-4FA1-8B2E-2EEB2AFC89C8}" dt="2024-04-03T16:43:38.691" v="196" actId="14100"/>
          <ac:picMkLst>
            <pc:docMk/>
            <pc:sldMk cId="292996158" sldId="317"/>
            <ac:picMk id="43" creationId="{D26F97CC-B539-D2CC-8E15-96B88B264162}"/>
          </ac:picMkLst>
        </pc:picChg>
        <pc:picChg chg="add mod">
          <ac:chgData name="SAPIR PALEY" userId="b30a9d46-f7ae-45ad-b417-265cb6f1091c" providerId="ADAL" clId="{6BF8ECDE-043B-4FA1-8B2E-2EEB2AFC89C8}" dt="2024-04-03T16:44:11.434" v="204" actId="1076"/>
          <ac:picMkLst>
            <pc:docMk/>
            <pc:sldMk cId="292996158" sldId="317"/>
            <ac:picMk id="45" creationId="{58623336-C098-818D-95A5-F3F28F29ED9A}"/>
          </ac:picMkLst>
        </pc:picChg>
        <pc:picChg chg="add mod">
          <ac:chgData name="SAPIR PALEY" userId="b30a9d46-f7ae-45ad-b417-265cb6f1091c" providerId="ADAL" clId="{6BF8ECDE-043B-4FA1-8B2E-2EEB2AFC89C8}" dt="2024-04-03T16:45:36.532" v="209" actId="1076"/>
          <ac:picMkLst>
            <pc:docMk/>
            <pc:sldMk cId="292996158" sldId="317"/>
            <ac:picMk id="47" creationId="{751469F5-D6BF-5E14-E495-6DF4AF715071}"/>
          </ac:picMkLst>
        </pc:picChg>
      </pc:sldChg>
      <pc:sldChg chg="addSp delSp modSp add mod">
        <pc:chgData name="SAPIR PALEY" userId="b30a9d46-f7ae-45ad-b417-265cb6f1091c" providerId="ADAL" clId="{6BF8ECDE-043B-4FA1-8B2E-2EEB2AFC89C8}" dt="2024-04-03T16:56:24.350" v="375" actId="14100"/>
        <pc:sldMkLst>
          <pc:docMk/>
          <pc:sldMk cId="3612921979" sldId="318"/>
        </pc:sldMkLst>
        <pc:spChg chg="mod">
          <ac:chgData name="SAPIR PALEY" userId="b30a9d46-f7ae-45ad-b417-265cb6f1091c" providerId="ADAL" clId="{6BF8ECDE-043B-4FA1-8B2E-2EEB2AFC89C8}" dt="2024-04-03T16:46:01.617" v="218" actId="1076"/>
          <ac:spMkLst>
            <pc:docMk/>
            <pc:sldMk cId="3612921979" sldId="318"/>
            <ac:spMk id="1082" creationId="{00000000-0000-0000-0000-000000000000}"/>
          </ac:spMkLst>
        </pc:spChg>
        <pc:picChg chg="add del mod modCrop">
          <ac:chgData name="SAPIR PALEY" userId="b30a9d46-f7ae-45ad-b417-265cb6f1091c" providerId="ADAL" clId="{6BF8ECDE-043B-4FA1-8B2E-2EEB2AFC89C8}" dt="2024-04-03T16:46:05.452" v="219" actId="478"/>
          <ac:picMkLst>
            <pc:docMk/>
            <pc:sldMk cId="3612921979" sldId="318"/>
            <ac:picMk id="3" creationId="{81D897E3-6D89-6438-3EA3-9ACA9C5F0FCF}"/>
          </ac:picMkLst>
        </pc:picChg>
        <pc:picChg chg="add del mod modCrop">
          <ac:chgData name="SAPIR PALEY" userId="b30a9d46-f7ae-45ad-b417-265cb6f1091c" providerId="ADAL" clId="{6BF8ECDE-043B-4FA1-8B2E-2EEB2AFC89C8}" dt="2024-04-03T16:46:05.830" v="220" actId="478"/>
          <ac:picMkLst>
            <pc:docMk/>
            <pc:sldMk cId="3612921979" sldId="318"/>
            <ac:picMk id="5" creationId="{3A65998A-AD38-CDC2-2858-452703160113}"/>
          </ac:picMkLst>
        </pc:picChg>
        <pc:picChg chg="add del mod">
          <ac:chgData name="SAPIR PALEY" userId="b30a9d46-f7ae-45ad-b417-265cb6f1091c" providerId="ADAL" clId="{6BF8ECDE-043B-4FA1-8B2E-2EEB2AFC89C8}" dt="2024-04-03T16:46:06.576" v="221" actId="478"/>
          <ac:picMkLst>
            <pc:docMk/>
            <pc:sldMk cId="3612921979" sldId="318"/>
            <ac:picMk id="7" creationId="{718864BE-38A0-2F7E-57CA-F8BE08EA6A1D}"/>
          </ac:picMkLst>
        </pc:picChg>
        <pc:picChg chg="del mod">
          <ac:chgData name="SAPIR PALEY" userId="b30a9d46-f7ae-45ad-b417-265cb6f1091c" providerId="ADAL" clId="{6BF8ECDE-043B-4FA1-8B2E-2EEB2AFC89C8}" dt="2024-04-03T16:46:07.101" v="222" actId="478"/>
          <ac:picMkLst>
            <pc:docMk/>
            <pc:sldMk cId="3612921979" sldId="318"/>
            <ac:picMk id="9" creationId="{D6EAE544-B62E-D243-9563-954DF81D52C4}"/>
          </ac:picMkLst>
        </pc:picChg>
        <pc:picChg chg="add del mod">
          <ac:chgData name="SAPIR PALEY" userId="b30a9d46-f7ae-45ad-b417-265cb6f1091c" providerId="ADAL" clId="{6BF8ECDE-043B-4FA1-8B2E-2EEB2AFC89C8}" dt="2024-04-03T16:46:07.671" v="223" actId="478"/>
          <ac:picMkLst>
            <pc:docMk/>
            <pc:sldMk cId="3612921979" sldId="318"/>
            <ac:picMk id="10" creationId="{9181E0F0-1CFD-BCF1-4572-8909DC3ADDC5}"/>
          </ac:picMkLst>
        </pc:picChg>
        <pc:picChg chg="add del mod">
          <ac:chgData name="SAPIR PALEY" userId="b30a9d46-f7ae-45ad-b417-265cb6f1091c" providerId="ADAL" clId="{6BF8ECDE-043B-4FA1-8B2E-2EEB2AFC89C8}" dt="2024-04-03T16:53:55.421" v="359" actId="478"/>
          <ac:picMkLst>
            <pc:docMk/>
            <pc:sldMk cId="3612921979" sldId="318"/>
            <ac:picMk id="12" creationId="{6B99851F-B3E5-FD07-F143-282DBA1286F3}"/>
          </ac:picMkLst>
        </pc:picChg>
        <pc:picChg chg="add mod">
          <ac:chgData name="SAPIR PALEY" userId="b30a9d46-f7ae-45ad-b417-265cb6f1091c" providerId="ADAL" clId="{6BF8ECDE-043B-4FA1-8B2E-2EEB2AFC89C8}" dt="2024-04-03T16:50:12.974" v="326" actId="1076"/>
          <ac:picMkLst>
            <pc:docMk/>
            <pc:sldMk cId="3612921979" sldId="318"/>
            <ac:picMk id="14" creationId="{9A401A9F-82B7-C21B-EC5B-2666D6126525}"/>
          </ac:picMkLst>
        </pc:picChg>
        <pc:picChg chg="add mod">
          <ac:chgData name="SAPIR PALEY" userId="b30a9d46-f7ae-45ad-b417-265cb6f1091c" providerId="ADAL" clId="{6BF8ECDE-043B-4FA1-8B2E-2EEB2AFC89C8}" dt="2024-04-03T16:51:57.772" v="350" actId="1076"/>
          <ac:picMkLst>
            <pc:docMk/>
            <pc:sldMk cId="3612921979" sldId="318"/>
            <ac:picMk id="16" creationId="{85FF48D6-33CD-6959-1A4D-8E0AE4255FA8}"/>
          </ac:picMkLst>
        </pc:picChg>
        <pc:picChg chg="add mod">
          <ac:chgData name="SAPIR PALEY" userId="b30a9d46-f7ae-45ad-b417-265cb6f1091c" providerId="ADAL" clId="{6BF8ECDE-043B-4FA1-8B2E-2EEB2AFC89C8}" dt="2024-04-03T16:51:47.577" v="348" actId="1076"/>
          <ac:picMkLst>
            <pc:docMk/>
            <pc:sldMk cId="3612921979" sldId="318"/>
            <ac:picMk id="18" creationId="{E8926A36-FCDA-A58A-C217-4A50D11DB07F}"/>
          </ac:picMkLst>
        </pc:picChg>
        <pc:picChg chg="add del mod">
          <ac:chgData name="SAPIR PALEY" userId="b30a9d46-f7ae-45ad-b417-265cb6f1091c" providerId="ADAL" clId="{6BF8ECDE-043B-4FA1-8B2E-2EEB2AFC89C8}" dt="2024-04-03T16:55:37.730" v="368" actId="478"/>
          <ac:picMkLst>
            <pc:docMk/>
            <pc:sldMk cId="3612921979" sldId="318"/>
            <ac:picMk id="20" creationId="{06088A30-6E3B-6D5D-AFC3-248476C2C35F}"/>
          </ac:picMkLst>
        </pc:picChg>
        <pc:picChg chg="add mod">
          <ac:chgData name="SAPIR PALEY" userId="b30a9d46-f7ae-45ad-b417-265cb6f1091c" providerId="ADAL" clId="{6BF8ECDE-043B-4FA1-8B2E-2EEB2AFC89C8}" dt="2024-04-03T16:52:12.056" v="355" actId="1076"/>
          <ac:picMkLst>
            <pc:docMk/>
            <pc:sldMk cId="3612921979" sldId="318"/>
            <ac:picMk id="22" creationId="{E2098D61-89D3-6128-07CE-57AE502F3AB2}"/>
          </ac:picMkLst>
        </pc:picChg>
        <pc:picChg chg="add mod">
          <ac:chgData name="SAPIR PALEY" userId="b30a9d46-f7ae-45ad-b417-265cb6f1091c" providerId="ADAL" clId="{6BF8ECDE-043B-4FA1-8B2E-2EEB2AFC89C8}" dt="2024-04-03T16:54:10.791" v="367" actId="14100"/>
          <ac:picMkLst>
            <pc:docMk/>
            <pc:sldMk cId="3612921979" sldId="318"/>
            <ac:picMk id="24" creationId="{90FAEBE2-E228-671B-FFA4-036C6D268351}"/>
          </ac:picMkLst>
        </pc:picChg>
        <pc:picChg chg="add mod">
          <ac:chgData name="SAPIR PALEY" userId="b30a9d46-f7ae-45ad-b417-265cb6f1091c" providerId="ADAL" clId="{6BF8ECDE-043B-4FA1-8B2E-2EEB2AFC89C8}" dt="2024-04-03T16:55:37.980" v="369"/>
          <ac:picMkLst>
            <pc:docMk/>
            <pc:sldMk cId="3612921979" sldId="318"/>
            <ac:picMk id="25" creationId="{62F2A588-542B-0C39-A1F1-97C29424813B}"/>
          </ac:picMkLst>
        </pc:picChg>
        <pc:picChg chg="add mod">
          <ac:chgData name="SAPIR PALEY" userId="b30a9d46-f7ae-45ad-b417-265cb6f1091c" providerId="ADAL" clId="{6BF8ECDE-043B-4FA1-8B2E-2EEB2AFC89C8}" dt="2024-04-03T16:55:47.390" v="370"/>
          <ac:picMkLst>
            <pc:docMk/>
            <pc:sldMk cId="3612921979" sldId="318"/>
            <ac:picMk id="26" creationId="{E23FFF48-36C3-54D9-1CA6-D6CE0E2E23AC}"/>
          </ac:picMkLst>
        </pc:picChg>
        <pc:picChg chg="add mod">
          <ac:chgData name="SAPIR PALEY" userId="b30a9d46-f7ae-45ad-b417-265cb6f1091c" providerId="ADAL" clId="{6BF8ECDE-043B-4FA1-8B2E-2EEB2AFC89C8}" dt="2024-04-03T16:56:24.350" v="375" actId="14100"/>
          <ac:picMkLst>
            <pc:docMk/>
            <pc:sldMk cId="3612921979" sldId="318"/>
            <ac:picMk id="28" creationId="{5227303E-030E-0B31-67AA-04AF59A6855F}"/>
          </ac:picMkLst>
        </pc:picChg>
      </pc:sldChg>
      <pc:sldChg chg="addSp delSp modSp add mod ord">
        <pc:chgData name="SAPIR PALEY" userId="b30a9d46-f7ae-45ad-b417-265cb6f1091c" providerId="ADAL" clId="{6BF8ECDE-043B-4FA1-8B2E-2EEB2AFC89C8}" dt="2024-04-03T17:03:51.909" v="407" actId="1076"/>
        <pc:sldMkLst>
          <pc:docMk/>
          <pc:sldMk cId="1452361106" sldId="319"/>
        </pc:sldMkLst>
        <pc:spChg chg="mod">
          <ac:chgData name="SAPIR PALEY" userId="b30a9d46-f7ae-45ad-b417-265cb6f1091c" providerId="ADAL" clId="{6BF8ECDE-043B-4FA1-8B2E-2EEB2AFC89C8}" dt="2024-04-03T17:00:02.899" v="391" actId="1076"/>
          <ac:spMkLst>
            <pc:docMk/>
            <pc:sldMk cId="1452361106" sldId="319"/>
            <ac:spMk id="1082" creationId="{00000000-0000-0000-0000-000000000000}"/>
          </ac:spMkLst>
        </pc:spChg>
        <pc:picChg chg="add mod">
          <ac:chgData name="SAPIR PALEY" userId="b30a9d46-f7ae-45ad-b417-265cb6f1091c" providerId="ADAL" clId="{6BF8ECDE-043B-4FA1-8B2E-2EEB2AFC89C8}" dt="2024-04-03T16:59:38.922" v="382" actId="1076"/>
          <ac:picMkLst>
            <pc:docMk/>
            <pc:sldMk cId="1452361106" sldId="319"/>
            <ac:picMk id="2" creationId="{8C2A4C51-2D83-289D-404D-1504A55B4975}"/>
          </ac:picMkLst>
        </pc:picChg>
        <pc:picChg chg="del">
          <ac:chgData name="SAPIR PALEY" userId="b30a9d46-f7ae-45ad-b417-265cb6f1091c" providerId="ADAL" clId="{6BF8ECDE-043B-4FA1-8B2E-2EEB2AFC89C8}" dt="2024-04-03T16:56:43.929" v="377" actId="478"/>
          <ac:picMkLst>
            <pc:docMk/>
            <pc:sldMk cId="1452361106" sldId="319"/>
            <ac:picMk id="3" creationId="{81D897E3-6D89-6438-3EA3-9ACA9C5F0FCF}"/>
          </ac:picMkLst>
        </pc:picChg>
        <pc:picChg chg="add mod">
          <ac:chgData name="SAPIR PALEY" userId="b30a9d46-f7ae-45ad-b417-265cb6f1091c" providerId="ADAL" clId="{6BF8ECDE-043B-4FA1-8B2E-2EEB2AFC89C8}" dt="2024-04-03T16:59:38.922" v="382" actId="1076"/>
          <ac:picMkLst>
            <pc:docMk/>
            <pc:sldMk cId="1452361106" sldId="319"/>
            <ac:picMk id="4" creationId="{183E44BE-42A2-771A-F239-1C8068139DFA}"/>
          </ac:picMkLst>
        </pc:picChg>
        <pc:picChg chg="del">
          <ac:chgData name="SAPIR PALEY" userId="b30a9d46-f7ae-45ad-b417-265cb6f1091c" providerId="ADAL" clId="{6BF8ECDE-043B-4FA1-8B2E-2EEB2AFC89C8}" dt="2024-04-03T16:56:43.534" v="376" actId="478"/>
          <ac:picMkLst>
            <pc:docMk/>
            <pc:sldMk cId="1452361106" sldId="319"/>
            <ac:picMk id="5" creationId="{3A65998A-AD38-CDC2-2858-452703160113}"/>
          </ac:picMkLst>
        </pc:picChg>
        <pc:picChg chg="add mod">
          <ac:chgData name="SAPIR PALEY" userId="b30a9d46-f7ae-45ad-b417-265cb6f1091c" providerId="ADAL" clId="{6BF8ECDE-043B-4FA1-8B2E-2EEB2AFC89C8}" dt="2024-04-03T16:59:38.922" v="382" actId="1076"/>
          <ac:picMkLst>
            <pc:docMk/>
            <pc:sldMk cId="1452361106" sldId="319"/>
            <ac:picMk id="6" creationId="{589B8133-47BB-AAA9-A750-E7CF0B458C77}"/>
          </ac:picMkLst>
        </pc:picChg>
        <pc:picChg chg="del">
          <ac:chgData name="SAPIR PALEY" userId="b30a9d46-f7ae-45ad-b417-265cb6f1091c" providerId="ADAL" clId="{6BF8ECDE-043B-4FA1-8B2E-2EEB2AFC89C8}" dt="2024-04-03T16:56:44.749" v="379" actId="478"/>
          <ac:picMkLst>
            <pc:docMk/>
            <pc:sldMk cId="1452361106" sldId="319"/>
            <ac:picMk id="7" creationId="{718864BE-38A0-2F7E-57CA-F8BE08EA6A1D}"/>
          </ac:picMkLst>
        </pc:picChg>
        <pc:picChg chg="del">
          <ac:chgData name="SAPIR PALEY" userId="b30a9d46-f7ae-45ad-b417-265cb6f1091c" providerId="ADAL" clId="{6BF8ECDE-043B-4FA1-8B2E-2EEB2AFC89C8}" dt="2024-04-03T16:56:44.359" v="378" actId="478"/>
          <ac:picMkLst>
            <pc:docMk/>
            <pc:sldMk cId="1452361106" sldId="319"/>
            <ac:picMk id="9" creationId="{D6EAE544-B62E-D243-9563-954DF81D52C4}"/>
          </ac:picMkLst>
        </pc:picChg>
        <pc:picChg chg="del">
          <ac:chgData name="SAPIR PALEY" userId="b30a9d46-f7ae-45ad-b417-265cb6f1091c" providerId="ADAL" clId="{6BF8ECDE-043B-4FA1-8B2E-2EEB2AFC89C8}" dt="2024-04-03T16:56:45.074" v="380" actId="478"/>
          <ac:picMkLst>
            <pc:docMk/>
            <pc:sldMk cId="1452361106" sldId="319"/>
            <ac:picMk id="10" creationId="{9181E0F0-1CFD-BCF1-4572-8909DC3ADDC5}"/>
          </ac:picMkLst>
        </pc:picChg>
        <pc:picChg chg="add mod">
          <ac:chgData name="SAPIR PALEY" userId="b30a9d46-f7ae-45ad-b417-265cb6f1091c" providerId="ADAL" clId="{6BF8ECDE-043B-4FA1-8B2E-2EEB2AFC89C8}" dt="2024-04-03T17:00:00.099" v="390" actId="1076"/>
          <ac:picMkLst>
            <pc:docMk/>
            <pc:sldMk cId="1452361106" sldId="319"/>
            <ac:picMk id="11" creationId="{A9F70860-95B1-AE1A-B4C9-40BBF4890C57}"/>
          </ac:picMkLst>
        </pc:picChg>
        <pc:picChg chg="add mod">
          <ac:chgData name="SAPIR PALEY" userId="b30a9d46-f7ae-45ad-b417-265cb6f1091c" providerId="ADAL" clId="{6BF8ECDE-043B-4FA1-8B2E-2EEB2AFC89C8}" dt="2024-04-03T17:01:09.336" v="402" actId="1076"/>
          <ac:picMkLst>
            <pc:docMk/>
            <pc:sldMk cId="1452361106" sldId="319"/>
            <ac:picMk id="13" creationId="{1E0FB19C-D21D-CD2B-7912-C0CF5C768446}"/>
          </ac:picMkLst>
        </pc:picChg>
        <pc:picChg chg="add mod">
          <ac:chgData name="SAPIR PALEY" userId="b30a9d46-f7ae-45ad-b417-265cb6f1091c" providerId="ADAL" clId="{6BF8ECDE-043B-4FA1-8B2E-2EEB2AFC89C8}" dt="2024-04-03T17:03:37.864" v="403" actId="931"/>
          <ac:picMkLst>
            <pc:docMk/>
            <pc:sldMk cId="1452361106" sldId="319"/>
            <ac:picMk id="15" creationId="{C6A0DE4C-EDA7-9B7B-72DB-C5E685C1BAD1}"/>
          </ac:picMkLst>
        </pc:picChg>
        <pc:picChg chg="add mod">
          <ac:chgData name="SAPIR PALEY" userId="b30a9d46-f7ae-45ad-b417-265cb6f1091c" providerId="ADAL" clId="{6BF8ECDE-043B-4FA1-8B2E-2EEB2AFC89C8}" dt="2024-04-03T17:03:51.909" v="407" actId="1076"/>
          <ac:picMkLst>
            <pc:docMk/>
            <pc:sldMk cId="1452361106" sldId="319"/>
            <ac:picMk id="17" creationId="{B774E1CA-E350-36B4-6D0C-A9AC28509333}"/>
          </ac:picMkLst>
        </pc:picChg>
      </pc:sldChg>
      <pc:sldChg chg="addSp delSp modSp add mod">
        <pc:chgData name="SAPIR PALEY" userId="b30a9d46-f7ae-45ad-b417-265cb6f1091c" providerId="ADAL" clId="{6BF8ECDE-043B-4FA1-8B2E-2EEB2AFC89C8}" dt="2024-04-04T19:42:00.236" v="517" actId="21"/>
        <pc:sldMkLst>
          <pc:docMk/>
          <pc:sldMk cId="2072607920" sldId="320"/>
        </pc:sldMkLst>
        <pc:spChg chg="mod">
          <ac:chgData name="SAPIR PALEY" userId="b30a9d46-f7ae-45ad-b417-265cb6f1091c" providerId="ADAL" clId="{6BF8ECDE-043B-4FA1-8B2E-2EEB2AFC89C8}" dt="2024-04-03T17:07:01.122" v="414" actId="20577"/>
          <ac:spMkLst>
            <pc:docMk/>
            <pc:sldMk cId="2072607920" sldId="320"/>
            <ac:spMk id="1082" creationId="{00000000-0000-0000-0000-000000000000}"/>
          </ac:spMkLst>
        </pc:spChg>
        <pc:picChg chg="add mod">
          <ac:chgData name="SAPIR PALEY" userId="b30a9d46-f7ae-45ad-b417-265cb6f1091c" providerId="ADAL" clId="{6BF8ECDE-043B-4FA1-8B2E-2EEB2AFC89C8}" dt="2024-04-03T17:07:30.172" v="423" actId="962"/>
          <ac:picMkLst>
            <pc:docMk/>
            <pc:sldMk cId="2072607920" sldId="320"/>
            <ac:picMk id="5" creationId="{991BB7E0-C7C8-8036-F0D6-397A8A566D83}"/>
          </ac:picMkLst>
        </pc:picChg>
        <pc:picChg chg="add mod">
          <ac:chgData name="SAPIR PALEY" userId="b30a9d46-f7ae-45ad-b417-265cb6f1091c" providerId="ADAL" clId="{6BF8ECDE-043B-4FA1-8B2E-2EEB2AFC89C8}" dt="2024-04-03T17:09:06.556" v="442" actId="1076"/>
          <ac:picMkLst>
            <pc:docMk/>
            <pc:sldMk cId="2072607920" sldId="320"/>
            <ac:picMk id="8" creationId="{53CC153D-F8D9-7F4F-870D-C80E839FEA08}"/>
          </ac:picMkLst>
        </pc:picChg>
        <pc:picChg chg="add mod">
          <ac:chgData name="SAPIR PALEY" userId="b30a9d46-f7ae-45ad-b417-265cb6f1091c" providerId="ADAL" clId="{6BF8ECDE-043B-4FA1-8B2E-2EEB2AFC89C8}" dt="2024-04-03T17:09:06.556" v="442" actId="1076"/>
          <ac:picMkLst>
            <pc:docMk/>
            <pc:sldMk cId="2072607920" sldId="320"/>
            <ac:picMk id="10" creationId="{A73C3FE4-119A-1527-C262-62E3897F5872}"/>
          </ac:picMkLst>
        </pc:picChg>
        <pc:picChg chg="del">
          <ac:chgData name="SAPIR PALEY" userId="b30a9d46-f7ae-45ad-b417-265cb6f1091c" providerId="ADAL" clId="{6BF8ECDE-043B-4FA1-8B2E-2EEB2AFC89C8}" dt="2024-04-03T17:07:17.345" v="418" actId="478"/>
          <ac:picMkLst>
            <pc:docMk/>
            <pc:sldMk cId="2072607920" sldId="320"/>
            <ac:picMk id="11" creationId="{A9F70860-95B1-AE1A-B4C9-40BBF4890C57}"/>
          </ac:picMkLst>
        </pc:picChg>
        <pc:picChg chg="del mod">
          <ac:chgData name="SAPIR PALEY" userId="b30a9d46-f7ae-45ad-b417-265cb6f1091c" providerId="ADAL" clId="{6BF8ECDE-043B-4FA1-8B2E-2EEB2AFC89C8}" dt="2024-04-03T17:07:15.713" v="417" actId="478"/>
          <ac:picMkLst>
            <pc:docMk/>
            <pc:sldMk cId="2072607920" sldId="320"/>
            <ac:picMk id="13" creationId="{1E0FB19C-D21D-CD2B-7912-C0CF5C768446}"/>
          </ac:picMkLst>
        </pc:picChg>
        <pc:picChg chg="add mod">
          <ac:chgData name="SAPIR PALEY" userId="b30a9d46-f7ae-45ad-b417-265cb6f1091c" providerId="ADAL" clId="{6BF8ECDE-043B-4FA1-8B2E-2EEB2AFC89C8}" dt="2024-04-03T17:09:45.501" v="456" actId="1076"/>
          <ac:picMkLst>
            <pc:docMk/>
            <pc:sldMk cId="2072607920" sldId="320"/>
            <ac:picMk id="14" creationId="{A7712090-508E-CD85-7F83-FB1005EDA5FE}"/>
          </ac:picMkLst>
        </pc:picChg>
        <pc:picChg chg="add mod">
          <ac:chgData name="SAPIR PALEY" userId="b30a9d46-f7ae-45ad-b417-265cb6f1091c" providerId="ADAL" clId="{6BF8ECDE-043B-4FA1-8B2E-2EEB2AFC89C8}" dt="2024-04-03T17:09:39.791" v="453" actId="14100"/>
          <ac:picMkLst>
            <pc:docMk/>
            <pc:sldMk cId="2072607920" sldId="320"/>
            <ac:picMk id="16" creationId="{2649353E-1310-B493-932E-E72BC5F34CF7}"/>
          </ac:picMkLst>
        </pc:picChg>
        <pc:picChg chg="del">
          <ac:chgData name="SAPIR PALEY" userId="b30a9d46-f7ae-45ad-b417-265cb6f1091c" providerId="ADAL" clId="{6BF8ECDE-043B-4FA1-8B2E-2EEB2AFC89C8}" dt="2024-04-03T17:07:15.138" v="415" actId="478"/>
          <ac:picMkLst>
            <pc:docMk/>
            <pc:sldMk cId="2072607920" sldId="320"/>
            <ac:picMk id="17" creationId="{B774E1CA-E350-36B4-6D0C-A9AC28509333}"/>
          </ac:picMkLst>
        </pc:picChg>
        <pc:picChg chg="add del mod">
          <ac:chgData name="SAPIR PALEY" userId="b30a9d46-f7ae-45ad-b417-265cb6f1091c" providerId="ADAL" clId="{6BF8ECDE-043B-4FA1-8B2E-2EEB2AFC89C8}" dt="2024-04-04T19:42:00.236" v="517" actId="21"/>
          <ac:picMkLst>
            <pc:docMk/>
            <pc:sldMk cId="2072607920" sldId="320"/>
            <ac:picMk id="18" creationId="{0E4CA966-2534-E0B4-5C81-9F80161A524E}"/>
          </ac:picMkLst>
        </pc:picChg>
      </pc:sldChg>
      <pc:sldChg chg="addSp delSp modSp add mod">
        <pc:chgData name="SAPIR PALEY" userId="b30a9d46-f7ae-45ad-b417-265cb6f1091c" providerId="ADAL" clId="{6BF8ECDE-043B-4FA1-8B2E-2EEB2AFC89C8}" dt="2024-04-04T19:45:50.233" v="577" actId="1076"/>
        <pc:sldMkLst>
          <pc:docMk/>
          <pc:sldMk cId="1193730964" sldId="321"/>
        </pc:sldMkLst>
        <pc:spChg chg="mod">
          <ac:chgData name="SAPIR PALEY" userId="b30a9d46-f7ae-45ad-b417-265cb6f1091c" providerId="ADAL" clId="{6BF8ECDE-043B-4FA1-8B2E-2EEB2AFC89C8}" dt="2024-04-04T19:26:24.547" v="459" actId="20577"/>
          <ac:spMkLst>
            <pc:docMk/>
            <pc:sldMk cId="1193730964" sldId="321"/>
            <ac:spMk id="1082" creationId="{00000000-0000-0000-0000-000000000000}"/>
          </ac:spMkLst>
        </pc:spChg>
        <pc:picChg chg="add del mod">
          <ac:chgData name="SAPIR PALEY" userId="b30a9d46-f7ae-45ad-b417-265cb6f1091c" providerId="ADAL" clId="{6BF8ECDE-043B-4FA1-8B2E-2EEB2AFC89C8}" dt="2024-04-04T19:45:11.604" v="561" actId="478"/>
          <ac:picMkLst>
            <pc:docMk/>
            <pc:sldMk cId="1193730964" sldId="321"/>
            <ac:picMk id="3" creationId="{48DC4456-F58C-7AFD-4E0D-6DEC957D238B}"/>
          </ac:picMkLst>
        </pc:picChg>
        <pc:picChg chg="add mod">
          <ac:chgData name="SAPIR PALEY" userId="b30a9d46-f7ae-45ad-b417-265cb6f1091c" providerId="ADAL" clId="{6BF8ECDE-043B-4FA1-8B2E-2EEB2AFC89C8}" dt="2024-04-04T19:45:50.233" v="577" actId="1076"/>
          <ac:picMkLst>
            <pc:docMk/>
            <pc:sldMk cId="1193730964" sldId="321"/>
            <ac:picMk id="5" creationId="{C9BB35A4-FC05-9729-4A37-CFBA11F8ADDF}"/>
          </ac:picMkLst>
        </pc:picChg>
        <pc:picChg chg="add del mod">
          <ac:chgData name="SAPIR PALEY" userId="b30a9d46-f7ae-45ad-b417-265cb6f1091c" providerId="ADAL" clId="{6BF8ECDE-043B-4FA1-8B2E-2EEB2AFC89C8}" dt="2024-04-04T19:40:59.507" v="494" actId="478"/>
          <ac:picMkLst>
            <pc:docMk/>
            <pc:sldMk cId="1193730964" sldId="321"/>
            <ac:picMk id="7" creationId="{58BD30B1-1A13-F8A6-C1C9-FC6E08048D8D}"/>
          </ac:picMkLst>
        </pc:picChg>
        <pc:picChg chg="add del mod">
          <ac:chgData name="SAPIR PALEY" userId="b30a9d46-f7ae-45ad-b417-265cb6f1091c" providerId="ADAL" clId="{6BF8ECDE-043B-4FA1-8B2E-2EEB2AFC89C8}" dt="2024-04-04T19:42:06.726" v="520" actId="478"/>
          <ac:picMkLst>
            <pc:docMk/>
            <pc:sldMk cId="1193730964" sldId="321"/>
            <ac:picMk id="9" creationId="{CA4E25DF-18EA-5188-6879-191FF40CCE1F}"/>
          </ac:picMkLst>
        </pc:picChg>
        <pc:picChg chg="add mod">
          <ac:chgData name="SAPIR PALEY" userId="b30a9d46-f7ae-45ad-b417-265cb6f1091c" providerId="ADAL" clId="{6BF8ECDE-043B-4FA1-8B2E-2EEB2AFC89C8}" dt="2024-04-04T19:45:25.744" v="568" actId="1076"/>
          <ac:picMkLst>
            <pc:docMk/>
            <pc:sldMk cId="1193730964" sldId="321"/>
            <ac:picMk id="11" creationId="{1E27D7B9-59B4-70FE-8BB0-6A4B6BCBA5AF}"/>
          </ac:picMkLst>
        </pc:picChg>
        <pc:picChg chg="add mod">
          <ac:chgData name="SAPIR PALEY" userId="b30a9d46-f7ae-45ad-b417-265cb6f1091c" providerId="ADAL" clId="{6BF8ECDE-043B-4FA1-8B2E-2EEB2AFC89C8}" dt="2024-04-04T19:42:09.357" v="522" actId="1076"/>
          <ac:picMkLst>
            <pc:docMk/>
            <pc:sldMk cId="1193730964" sldId="321"/>
            <ac:picMk id="12" creationId="{0E4CA966-2534-E0B4-5C81-9F80161A524E}"/>
          </ac:picMkLst>
        </pc:picChg>
        <pc:picChg chg="del">
          <ac:chgData name="SAPIR PALEY" userId="b30a9d46-f7ae-45ad-b417-265cb6f1091c" providerId="ADAL" clId="{6BF8ECDE-043B-4FA1-8B2E-2EEB2AFC89C8}" dt="2024-04-04T19:26:32.200" v="461" actId="478"/>
          <ac:picMkLst>
            <pc:docMk/>
            <pc:sldMk cId="1193730964" sldId="321"/>
            <ac:picMk id="14" creationId="{9A401A9F-82B7-C21B-EC5B-2666D6126525}"/>
          </ac:picMkLst>
        </pc:picChg>
        <pc:picChg chg="add mod">
          <ac:chgData name="SAPIR PALEY" userId="b30a9d46-f7ae-45ad-b417-265cb6f1091c" providerId="ADAL" clId="{6BF8ECDE-043B-4FA1-8B2E-2EEB2AFC89C8}" dt="2024-04-04T19:45:27.124" v="569" actId="1076"/>
          <ac:picMkLst>
            <pc:docMk/>
            <pc:sldMk cId="1193730964" sldId="321"/>
            <ac:picMk id="15" creationId="{8B2BAF2D-8DD3-A105-19A9-B04A7123FD6C}"/>
          </ac:picMkLst>
        </pc:picChg>
        <pc:picChg chg="del">
          <ac:chgData name="SAPIR PALEY" userId="b30a9d46-f7ae-45ad-b417-265cb6f1091c" providerId="ADAL" clId="{6BF8ECDE-043B-4FA1-8B2E-2EEB2AFC89C8}" dt="2024-04-04T19:26:31.699" v="460" actId="478"/>
          <ac:picMkLst>
            <pc:docMk/>
            <pc:sldMk cId="1193730964" sldId="321"/>
            <ac:picMk id="16" creationId="{85FF48D6-33CD-6959-1A4D-8E0AE4255FA8}"/>
          </ac:picMkLst>
        </pc:picChg>
        <pc:picChg chg="del mod">
          <ac:chgData name="SAPIR PALEY" userId="b30a9d46-f7ae-45ad-b417-265cb6f1091c" providerId="ADAL" clId="{6BF8ECDE-043B-4FA1-8B2E-2EEB2AFC89C8}" dt="2024-04-04T19:26:33.220" v="464" actId="478"/>
          <ac:picMkLst>
            <pc:docMk/>
            <pc:sldMk cId="1193730964" sldId="321"/>
            <ac:picMk id="18" creationId="{E8926A36-FCDA-A58A-C217-4A50D11DB07F}"/>
          </ac:picMkLst>
        </pc:picChg>
        <pc:picChg chg="add mod">
          <ac:chgData name="SAPIR PALEY" userId="b30a9d46-f7ae-45ad-b417-265cb6f1091c" providerId="ADAL" clId="{6BF8ECDE-043B-4FA1-8B2E-2EEB2AFC89C8}" dt="2024-04-04T19:45:14.164" v="562" actId="1076"/>
          <ac:picMkLst>
            <pc:docMk/>
            <pc:sldMk cId="1193730964" sldId="321"/>
            <ac:picMk id="19" creationId="{1CFCE9C6-ACB1-B3A6-E9EE-D73772B644AF}"/>
          </ac:picMkLst>
        </pc:picChg>
        <pc:picChg chg="add mod">
          <ac:chgData name="SAPIR PALEY" userId="b30a9d46-f7ae-45ad-b417-265cb6f1091c" providerId="ADAL" clId="{6BF8ECDE-043B-4FA1-8B2E-2EEB2AFC89C8}" dt="2024-04-04T19:45:42.657" v="576" actId="14100"/>
          <ac:picMkLst>
            <pc:docMk/>
            <pc:sldMk cId="1193730964" sldId="321"/>
            <ac:picMk id="21" creationId="{B611ED10-228E-E3DF-1FB8-CF67196C0DD4}"/>
          </ac:picMkLst>
        </pc:picChg>
        <pc:picChg chg="del">
          <ac:chgData name="SAPIR PALEY" userId="b30a9d46-f7ae-45ad-b417-265cb6f1091c" providerId="ADAL" clId="{6BF8ECDE-043B-4FA1-8B2E-2EEB2AFC89C8}" dt="2024-04-04T19:26:34.192" v="466" actId="478"/>
          <ac:picMkLst>
            <pc:docMk/>
            <pc:sldMk cId="1193730964" sldId="321"/>
            <ac:picMk id="22" creationId="{E2098D61-89D3-6128-07CE-57AE502F3AB2}"/>
          </ac:picMkLst>
        </pc:picChg>
        <pc:picChg chg="del">
          <ac:chgData name="SAPIR PALEY" userId="b30a9d46-f7ae-45ad-b417-265cb6f1091c" providerId="ADAL" clId="{6BF8ECDE-043B-4FA1-8B2E-2EEB2AFC89C8}" dt="2024-04-04T19:26:32.545" v="462" actId="478"/>
          <ac:picMkLst>
            <pc:docMk/>
            <pc:sldMk cId="1193730964" sldId="321"/>
            <ac:picMk id="24" creationId="{90FAEBE2-E228-671B-FFA4-036C6D268351}"/>
          </ac:picMkLst>
        </pc:picChg>
        <pc:picChg chg="del">
          <ac:chgData name="SAPIR PALEY" userId="b30a9d46-f7ae-45ad-b417-265cb6f1091c" providerId="ADAL" clId="{6BF8ECDE-043B-4FA1-8B2E-2EEB2AFC89C8}" dt="2024-04-04T19:26:33.534" v="465" actId="478"/>
          <ac:picMkLst>
            <pc:docMk/>
            <pc:sldMk cId="1193730964" sldId="321"/>
            <ac:picMk id="28" creationId="{5227303E-030E-0B31-67AA-04AF59A6855F}"/>
          </ac:picMkLst>
        </pc:picChg>
      </pc:sldChg>
      <pc:sldChg chg="addSp delSp modSp add mod">
        <pc:chgData name="SAPIR PALEY" userId="b30a9d46-f7ae-45ad-b417-265cb6f1091c" providerId="ADAL" clId="{6BF8ECDE-043B-4FA1-8B2E-2EEB2AFC89C8}" dt="2024-04-04T19:51:36.409" v="645" actId="20577"/>
        <pc:sldMkLst>
          <pc:docMk/>
          <pc:sldMk cId="1031111611" sldId="322"/>
        </pc:sldMkLst>
        <pc:spChg chg="mod">
          <ac:chgData name="SAPIR PALEY" userId="b30a9d46-f7ae-45ad-b417-265cb6f1091c" providerId="ADAL" clId="{6BF8ECDE-043B-4FA1-8B2E-2EEB2AFC89C8}" dt="2024-04-04T19:51:36.409" v="645" actId="20577"/>
          <ac:spMkLst>
            <pc:docMk/>
            <pc:sldMk cId="1031111611" sldId="322"/>
            <ac:spMk id="1082" creationId="{00000000-0000-0000-0000-000000000000}"/>
          </ac:spMkLst>
        </pc:spChg>
        <pc:picChg chg="del">
          <ac:chgData name="SAPIR PALEY" userId="b30a9d46-f7ae-45ad-b417-265cb6f1091c" providerId="ADAL" clId="{6BF8ECDE-043B-4FA1-8B2E-2EEB2AFC89C8}" dt="2024-04-04T19:46:01.973" v="578" actId="478"/>
          <ac:picMkLst>
            <pc:docMk/>
            <pc:sldMk cId="1031111611" sldId="322"/>
            <ac:picMk id="2" creationId="{8C2A4C51-2D83-289D-404D-1504A55B4975}"/>
          </ac:picMkLst>
        </pc:picChg>
        <pc:picChg chg="add mod">
          <ac:chgData name="SAPIR PALEY" userId="b30a9d46-f7ae-45ad-b417-265cb6f1091c" providerId="ADAL" clId="{6BF8ECDE-043B-4FA1-8B2E-2EEB2AFC89C8}" dt="2024-04-04T19:46:04.823" v="586"/>
          <ac:picMkLst>
            <pc:docMk/>
            <pc:sldMk cId="1031111611" sldId="322"/>
            <ac:picMk id="3" creationId="{C952524F-AA11-51BD-F685-C4468F2C3BC7}"/>
          </ac:picMkLst>
        </pc:picChg>
        <pc:picChg chg="del mod">
          <ac:chgData name="SAPIR PALEY" userId="b30a9d46-f7ae-45ad-b417-265cb6f1091c" providerId="ADAL" clId="{6BF8ECDE-043B-4FA1-8B2E-2EEB2AFC89C8}" dt="2024-04-04T19:46:02.443" v="580" actId="478"/>
          <ac:picMkLst>
            <pc:docMk/>
            <pc:sldMk cId="1031111611" sldId="322"/>
            <ac:picMk id="4" creationId="{183E44BE-42A2-771A-F239-1C8068139DFA}"/>
          </ac:picMkLst>
        </pc:picChg>
        <pc:picChg chg="add mod">
          <ac:chgData name="SAPIR PALEY" userId="b30a9d46-f7ae-45ad-b417-265cb6f1091c" providerId="ADAL" clId="{6BF8ECDE-043B-4FA1-8B2E-2EEB2AFC89C8}" dt="2024-04-04T19:46:04.823" v="586"/>
          <ac:picMkLst>
            <pc:docMk/>
            <pc:sldMk cId="1031111611" sldId="322"/>
            <ac:picMk id="5" creationId="{899578B3-42A3-7CF6-89D6-D750316501BF}"/>
          </ac:picMkLst>
        </pc:picChg>
        <pc:picChg chg="del mod">
          <ac:chgData name="SAPIR PALEY" userId="b30a9d46-f7ae-45ad-b417-265cb6f1091c" providerId="ADAL" clId="{6BF8ECDE-043B-4FA1-8B2E-2EEB2AFC89C8}" dt="2024-04-04T19:46:02.883" v="582" actId="478"/>
          <ac:picMkLst>
            <pc:docMk/>
            <pc:sldMk cId="1031111611" sldId="322"/>
            <ac:picMk id="6" creationId="{589B8133-47BB-AAA9-A750-E7CF0B458C77}"/>
          </ac:picMkLst>
        </pc:picChg>
        <pc:picChg chg="add mod">
          <ac:chgData name="SAPIR PALEY" userId="b30a9d46-f7ae-45ad-b417-265cb6f1091c" providerId="ADAL" clId="{6BF8ECDE-043B-4FA1-8B2E-2EEB2AFC89C8}" dt="2024-04-04T19:46:11.173" v="587"/>
          <ac:picMkLst>
            <pc:docMk/>
            <pc:sldMk cId="1031111611" sldId="322"/>
            <ac:picMk id="7" creationId="{3014D26C-7ACA-4D73-691E-5AB63C9BD808}"/>
          </ac:picMkLst>
        </pc:picChg>
        <pc:picChg chg="add mod">
          <ac:chgData name="SAPIR PALEY" userId="b30a9d46-f7ae-45ad-b417-265cb6f1091c" providerId="ADAL" clId="{6BF8ECDE-043B-4FA1-8B2E-2EEB2AFC89C8}" dt="2024-04-04T19:48:14.822" v="606" actId="14100"/>
          <ac:picMkLst>
            <pc:docMk/>
            <pc:sldMk cId="1031111611" sldId="322"/>
            <ac:picMk id="9" creationId="{A0FD9B1A-437F-E8A2-543E-C6994411E141}"/>
          </ac:picMkLst>
        </pc:picChg>
        <pc:picChg chg="del">
          <ac:chgData name="SAPIR PALEY" userId="b30a9d46-f7ae-45ad-b417-265cb6f1091c" providerId="ADAL" clId="{6BF8ECDE-043B-4FA1-8B2E-2EEB2AFC89C8}" dt="2024-04-04T19:46:03.984" v="585" actId="478"/>
          <ac:picMkLst>
            <pc:docMk/>
            <pc:sldMk cId="1031111611" sldId="322"/>
            <ac:picMk id="11" creationId="{A9F70860-95B1-AE1A-B4C9-40BBF4890C57}"/>
          </ac:picMkLst>
        </pc:picChg>
        <pc:picChg chg="add mod">
          <ac:chgData name="SAPIR PALEY" userId="b30a9d46-f7ae-45ad-b417-265cb6f1091c" providerId="ADAL" clId="{6BF8ECDE-043B-4FA1-8B2E-2EEB2AFC89C8}" dt="2024-04-04T19:48:06.852" v="601" actId="1076"/>
          <ac:picMkLst>
            <pc:docMk/>
            <pc:sldMk cId="1031111611" sldId="322"/>
            <ac:picMk id="12" creationId="{72D2F3A6-C31B-10B6-AD57-0C5C8438093E}"/>
          </ac:picMkLst>
        </pc:picChg>
        <pc:picChg chg="del">
          <ac:chgData name="SAPIR PALEY" userId="b30a9d46-f7ae-45ad-b417-265cb6f1091c" providerId="ADAL" clId="{6BF8ECDE-043B-4FA1-8B2E-2EEB2AFC89C8}" dt="2024-04-04T19:46:03.603" v="584" actId="478"/>
          <ac:picMkLst>
            <pc:docMk/>
            <pc:sldMk cId="1031111611" sldId="322"/>
            <ac:picMk id="13" creationId="{1E0FB19C-D21D-CD2B-7912-C0CF5C768446}"/>
          </ac:picMkLst>
        </pc:picChg>
        <pc:picChg chg="add mod">
          <ac:chgData name="SAPIR PALEY" userId="b30a9d46-f7ae-45ad-b417-265cb6f1091c" providerId="ADAL" clId="{6BF8ECDE-043B-4FA1-8B2E-2EEB2AFC89C8}" dt="2024-04-04T19:48:34.384" v="615" actId="1076"/>
          <ac:picMkLst>
            <pc:docMk/>
            <pc:sldMk cId="1031111611" sldId="322"/>
            <ac:picMk id="15" creationId="{541151F0-F2B3-1C02-25B0-352E92107925}"/>
          </ac:picMkLst>
        </pc:picChg>
        <pc:picChg chg="del">
          <ac:chgData name="SAPIR PALEY" userId="b30a9d46-f7ae-45ad-b417-265cb6f1091c" providerId="ADAL" clId="{6BF8ECDE-043B-4FA1-8B2E-2EEB2AFC89C8}" dt="2024-04-04T19:46:03.233" v="583" actId="478"/>
          <ac:picMkLst>
            <pc:docMk/>
            <pc:sldMk cId="1031111611" sldId="322"/>
            <ac:picMk id="17" creationId="{B774E1CA-E350-36B4-6D0C-A9AC28509333}"/>
          </ac:picMkLst>
        </pc:picChg>
      </pc:sldChg>
      <pc:sldChg chg="addSp delSp modSp add mod">
        <pc:chgData name="SAPIR PALEY" userId="b30a9d46-f7ae-45ad-b417-265cb6f1091c" providerId="ADAL" clId="{6BF8ECDE-043B-4FA1-8B2E-2EEB2AFC89C8}" dt="2024-04-05T17:03:34.494" v="671" actId="21"/>
        <pc:sldMkLst>
          <pc:docMk/>
          <pc:sldMk cId="1675695042" sldId="323"/>
        </pc:sldMkLst>
        <pc:spChg chg="mod">
          <ac:chgData name="SAPIR PALEY" userId="b30a9d46-f7ae-45ad-b417-265cb6f1091c" providerId="ADAL" clId="{6BF8ECDE-043B-4FA1-8B2E-2EEB2AFC89C8}" dt="2024-04-04T19:51:38.819" v="646" actId="20577"/>
          <ac:spMkLst>
            <pc:docMk/>
            <pc:sldMk cId="1675695042" sldId="323"/>
            <ac:spMk id="1082" creationId="{00000000-0000-0000-0000-000000000000}"/>
          </ac:spMkLst>
        </pc:spChg>
        <pc:picChg chg="del">
          <ac:chgData name="SAPIR PALEY" userId="b30a9d46-f7ae-45ad-b417-265cb6f1091c" providerId="ADAL" clId="{6BF8ECDE-043B-4FA1-8B2E-2EEB2AFC89C8}" dt="2024-04-04T19:48:45.853" v="616" actId="478"/>
          <ac:picMkLst>
            <pc:docMk/>
            <pc:sldMk cId="1675695042" sldId="323"/>
            <ac:picMk id="2" creationId="{8C2A4C51-2D83-289D-404D-1504A55B4975}"/>
          </ac:picMkLst>
        </pc:picChg>
        <pc:picChg chg="add mod">
          <ac:chgData name="SAPIR PALEY" userId="b30a9d46-f7ae-45ad-b417-265cb6f1091c" providerId="ADAL" clId="{6BF8ECDE-043B-4FA1-8B2E-2EEB2AFC89C8}" dt="2024-04-04T19:48:48.511" v="625"/>
          <ac:picMkLst>
            <pc:docMk/>
            <pc:sldMk cId="1675695042" sldId="323"/>
            <ac:picMk id="3" creationId="{805901D5-9B61-942E-E323-FBC01B9BE627}"/>
          </ac:picMkLst>
        </pc:picChg>
        <pc:picChg chg="del">
          <ac:chgData name="SAPIR PALEY" userId="b30a9d46-f7ae-45ad-b417-265cb6f1091c" providerId="ADAL" clId="{6BF8ECDE-043B-4FA1-8B2E-2EEB2AFC89C8}" dt="2024-04-04T19:48:47.301" v="622" actId="478"/>
          <ac:picMkLst>
            <pc:docMk/>
            <pc:sldMk cId="1675695042" sldId="323"/>
            <ac:picMk id="4" creationId="{183E44BE-42A2-771A-F239-1C8068139DFA}"/>
          </ac:picMkLst>
        </pc:picChg>
        <pc:picChg chg="del mod">
          <ac:chgData name="SAPIR PALEY" userId="b30a9d46-f7ae-45ad-b417-265cb6f1091c" providerId="ADAL" clId="{6BF8ECDE-043B-4FA1-8B2E-2EEB2AFC89C8}" dt="2024-04-04T19:48:47.671" v="624" actId="478"/>
          <ac:picMkLst>
            <pc:docMk/>
            <pc:sldMk cId="1675695042" sldId="323"/>
            <ac:picMk id="5" creationId="{991BB7E0-C7C8-8036-F0D6-397A8A566D83}"/>
          </ac:picMkLst>
        </pc:picChg>
        <pc:picChg chg="del mod">
          <ac:chgData name="SAPIR PALEY" userId="b30a9d46-f7ae-45ad-b417-265cb6f1091c" providerId="ADAL" clId="{6BF8ECDE-043B-4FA1-8B2E-2EEB2AFC89C8}" dt="2024-04-04T19:48:46.554" v="619" actId="478"/>
          <ac:picMkLst>
            <pc:docMk/>
            <pc:sldMk cId="1675695042" sldId="323"/>
            <ac:picMk id="6" creationId="{589B8133-47BB-AAA9-A750-E7CF0B458C77}"/>
          </ac:picMkLst>
        </pc:picChg>
        <pc:picChg chg="add mod">
          <ac:chgData name="SAPIR PALEY" userId="b30a9d46-f7ae-45ad-b417-265cb6f1091c" providerId="ADAL" clId="{6BF8ECDE-043B-4FA1-8B2E-2EEB2AFC89C8}" dt="2024-04-04T19:48:53.526" v="626"/>
          <ac:picMkLst>
            <pc:docMk/>
            <pc:sldMk cId="1675695042" sldId="323"/>
            <ac:picMk id="7" creationId="{6F40A6F9-183F-D302-CC44-88BA8A22DAFA}"/>
          </ac:picMkLst>
        </pc:picChg>
        <pc:picChg chg="add del mod">
          <ac:chgData name="SAPIR PALEY" userId="b30a9d46-f7ae-45ad-b417-265cb6f1091c" providerId="ADAL" clId="{6BF8ECDE-043B-4FA1-8B2E-2EEB2AFC89C8}" dt="2024-04-05T17:03:34.494" v="671" actId="21"/>
          <ac:picMkLst>
            <pc:docMk/>
            <pc:sldMk cId="1675695042" sldId="323"/>
            <ac:picMk id="8" creationId="{5BCCC515-96BC-500F-8B90-1B7CB48BDC1D}"/>
          </ac:picMkLst>
        </pc:picChg>
        <pc:picChg chg="add mod">
          <ac:chgData name="SAPIR PALEY" userId="b30a9d46-f7ae-45ad-b417-265cb6f1091c" providerId="ADAL" clId="{6BF8ECDE-043B-4FA1-8B2E-2EEB2AFC89C8}" dt="2024-04-04T19:48:53.526" v="626"/>
          <ac:picMkLst>
            <pc:docMk/>
            <pc:sldMk cId="1675695042" sldId="323"/>
            <ac:picMk id="9" creationId="{5EA679A0-3B44-7567-1C6D-70F158118665}"/>
          </ac:picMkLst>
        </pc:picChg>
        <pc:picChg chg="add mod">
          <ac:chgData name="SAPIR PALEY" userId="b30a9d46-f7ae-45ad-b417-265cb6f1091c" providerId="ADAL" clId="{6BF8ECDE-043B-4FA1-8B2E-2EEB2AFC89C8}" dt="2024-04-04T19:51:04.170" v="639" actId="1076"/>
          <ac:picMkLst>
            <pc:docMk/>
            <pc:sldMk cId="1675695042" sldId="323"/>
            <ac:picMk id="11" creationId="{D0ACBD32-3E7D-F041-AEB0-559999D62A8B}"/>
          </ac:picMkLst>
        </pc:picChg>
        <pc:picChg chg="add mod">
          <ac:chgData name="SAPIR PALEY" userId="b30a9d46-f7ae-45ad-b417-265cb6f1091c" providerId="ADAL" clId="{6BF8ECDE-043B-4FA1-8B2E-2EEB2AFC89C8}" dt="2024-04-04T19:50:56.983" v="636" actId="1076"/>
          <ac:picMkLst>
            <pc:docMk/>
            <pc:sldMk cId="1675695042" sldId="323"/>
            <ac:picMk id="13" creationId="{260E918D-1B14-1ECB-CF5F-CEFC5114047E}"/>
          </ac:picMkLst>
        </pc:picChg>
        <pc:picChg chg="del mod">
          <ac:chgData name="SAPIR PALEY" userId="b30a9d46-f7ae-45ad-b417-265cb6f1091c" providerId="ADAL" clId="{6BF8ECDE-043B-4FA1-8B2E-2EEB2AFC89C8}" dt="2024-04-04T19:48:46.881" v="621" actId="478"/>
          <ac:picMkLst>
            <pc:docMk/>
            <pc:sldMk cId="1675695042" sldId="323"/>
            <ac:picMk id="14" creationId="{A7712090-508E-CD85-7F83-FB1005EDA5FE}"/>
          </ac:picMkLst>
        </pc:picChg>
        <pc:picChg chg="del">
          <ac:chgData name="SAPIR PALEY" userId="b30a9d46-f7ae-45ad-b417-265cb6f1091c" providerId="ADAL" clId="{6BF8ECDE-043B-4FA1-8B2E-2EEB2AFC89C8}" dt="2024-04-04T19:48:46.147" v="617" actId="478"/>
          <ac:picMkLst>
            <pc:docMk/>
            <pc:sldMk cId="1675695042" sldId="323"/>
            <ac:picMk id="16" creationId="{2649353E-1310-B493-932E-E72BC5F34CF7}"/>
          </ac:picMkLst>
        </pc:picChg>
        <pc:picChg chg="add mod">
          <ac:chgData name="SAPIR PALEY" userId="b30a9d46-f7ae-45ad-b417-265cb6f1091c" providerId="ADAL" clId="{6BF8ECDE-043B-4FA1-8B2E-2EEB2AFC89C8}" dt="2024-04-04T19:51:14.825" v="644" actId="1076"/>
          <ac:picMkLst>
            <pc:docMk/>
            <pc:sldMk cId="1675695042" sldId="323"/>
            <ac:picMk id="17" creationId="{B4A940D2-DCBD-9E3B-95DA-8EAE425E31D4}"/>
          </ac:picMkLst>
        </pc:picChg>
      </pc:sldChg>
      <pc:sldChg chg="addSp delSp modSp add mod">
        <pc:chgData name="SAPIR PALEY" userId="b30a9d46-f7ae-45ad-b417-265cb6f1091c" providerId="ADAL" clId="{6BF8ECDE-043B-4FA1-8B2E-2EEB2AFC89C8}" dt="2024-04-05T17:08:28.422" v="739" actId="1076"/>
        <pc:sldMkLst>
          <pc:docMk/>
          <pc:sldMk cId="3303802600" sldId="324"/>
        </pc:sldMkLst>
        <pc:spChg chg="mod">
          <ac:chgData name="SAPIR PALEY" userId="b30a9d46-f7ae-45ad-b417-265cb6f1091c" providerId="ADAL" clId="{6BF8ECDE-043B-4FA1-8B2E-2EEB2AFC89C8}" dt="2024-04-05T17:02:58.646" v="662" actId="20577"/>
          <ac:spMkLst>
            <pc:docMk/>
            <pc:sldMk cId="3303802600" sldId="324"/>
            <ac:spMk id="1082" creationId="{00000000-0000-0000-0000-000000000000}"/>
          </ac:spMkLst>
        </pc:spChg>
        <pc:picChg chg="add mod">
          <ac:chgData name="SAPIR PALEY" userId="b30a9d46-f7ae-45ad-b417-265cb6f1091c" providerId="ADAL" clId="{6BF8ECDE-043B-4FA1-8B2E-2EEB2AFC89C8}" dt="2024-04-05T17:04:33.695" v="700" actId="1076"/>
          <ac:picMkLst>
            <pc:docMk/>
            <pc:sldMk cId="3303802600" sldId="324"/>
            <ac:picMk id="3" creationId="{F166EB25-7778-C0D3-BF19-726208DCCAE4}"/>
          </ac:picMkLst>
        </pc:picChg>
        <pc:picChg chg="add del mod">
          <ac:chgData name="SAPIR PALEY" userId="b30a9d46-f7ae-45ad-b417-265cb6f1091c" providerId="ADAL" clId="{6BF8ECDE-043B-4FA1-8B2E-2EEB2AFC89C8}" dt="2024-04-05T17:04:05.665" v="685" actId="478"/>
          <ac:picMkLst>
            <pc:docMk/>
            <pc:sldMk cId="3303802600" sldId="324"/>
            <ac:picMk id="4" creationId="{BD77CDA1-DD70-B863-FC86-5593C2349300}"/>
          </ac:picMkLst>
        </pc:picChg>
        <pc:picChg chg="add mod">
          <ac:chgData name="SAPIR PALEY" userId="b30a9d46-f7ae-45ad-b417-265cb6f1091c" providerId="ADAL" clId="{6BF8ECDE-043B-4FA1-8B2E-2EEB2AFC89C8}" dt="2024-04-05T17:08:20.622" v="734" actId="1076"/>
          <ac:picMkLst>
            <pc:docMk/>
            <pc:sldMk cId="3303802600" sldId="324"/>
            <ac:picMk id="6" creationId="{76DCDA68-1ED8-ACED-E14C-F9E6E0F84650}"/>
          </ac:picMkLst>
        </pc:picChg>
        <pc:picChg chg="del">
          <ac:chgData name="SAPIR PALEY" userId="b30a9d46-f7ae-45ad-b417-265cb6f1091c" providerId="ADAL" clId="{6BF8ECDE-043B-4FA1-8B2E-2EEB2AFC89C8}" dt="2024-04-05T17:03:07.920" v="663" actId="478"/>
          <ac:picMkLst>
            <pc:docMk/>
            <pc:sldMk cId="3303802600" sldId="324"/>
            <ac:picMk id="7" creationId="{6F40A6F9-183F-D302-CC44-88BA8A22DAFA}"/>
          </ac:picMkLst>
        </pc:picChg>
        <pc:picChg chg="del">
          <ac:chgData name="SAPIR PALEY" userId="b30a9d46-f7ae-45ad-b417-265cb6f1091c" providerId="ADAL" clId="{6BF8ECDE-043B-4FA1-8B2E-2EEB2AFC89C8}" dt="2024-04-05T17:03:07.920" v="663" actId="478"/>
          <ac:picMkLst>
            <pc:docMk/>
            <pc:sldMk cId="3303802600" sldId="324"/>
            <ac:picMk id="8" creationId="{5BCCC515-96BC-500F-8B90-1B7CB48BDC1D}"/>
          </ac:picMkLst>
        </pc:picChg>
        <pc:picChg chg="del">
          <ac:chgData name="SAPIR PALEY" userId="b30a9d46-f7ae-45ad-b417-265cb6f1091c" providerId="ADAL" clId="{6BF8ECDE-043B-4FA1-8B2E-2EEB2AFC89C8}" dt="2024-04-05T17:03:07.920" v="663" actId="478"/>
          <ac:picMkLst>
            <pc:docMk/>
            <pc:sldMk cId="3303802600" sldId="324"/>
            <ac:picMk id="9" creationId="{5EA679A0-3B44-7567-1C6D-70F158118665}"/>
          </ac:picMkLst>
        </pc:picChg>
        <pc:picChg chg="del">
          <ac:chgData name="SAPIR PALEY" userId="b30a9d46-f7ae-45ad-b417-265cb6f1091c" providerId="ADAL" clId="{6BF8ECDE-043B-4FA1-8B2E-2EEB2AFC89C8}" dt="2024-04-05T17:03:07.920" v="663" actId="478"/>
          <ac:picMkLst>
            <pc:docMk/>
            <pc:sldMk cId="3303802600" sldId="324"/>
            <ac:picMk id="11" creationId="{D0ACBD32-3E7D-F041-AEB0-559999D62A8B}"/>
          </ac:picMkLst>
        </pc:picChg>
        <pc:picChg chg="add mod">
          <ac:chgData name="SAPIR PALEY" userId="b30a9d46-f7ae-45ad-b417-265cb6f1091c" providerId="ADAL" clId="{6BF8ECDE-043B-4FA1-8B2E-2EEB2AFC89C8}" dt="2024-04-05T17:08:28.422" v="739" actId="1076"/>
          <ac:picMkLst>
            <pc:docMk/>
            <pc:sldMk cId="3303802600" sldId="324"/>
            <ac:picMk id="12" creationId="{0DCE1CAD-C01C-FBC7-ADE1-AE80B17F65E4}"/>
          </ac:picMkLst>
        </pc:picChg>
        <pc:picChg chg="del">
          <ac:chgData name="SAPIR PALEY" userId="b30a9d46-f7ae-45ad-b417-265cb6f1091c" providerId="ADAL" clId="{6BF8ECDE-043B-4FA1-8B2E-2EEB2AFC89C8}" dt="2024-04-05T17:03:07.920" v="663" actId="478"/>
          <ac:picMkLst>
            <pc:docMk/>
            <pc:sldMk cId="3303802600" sldId="324"/>
            <ac:picMk id="13" creationId="{260E918D-1B14-1ECB-CF5F-CEFC5114047E}"/>
          </ac:picMkLst>
        </pc:picChg>
        <pc:picChg chg="add mod">
          <ac:chgData name="SAPIR PALEY" userId="b30a9d46-f7ae-45ad-b417-265cb6f1091c" providerId="ADAL" clId="{6BF8ECDE-043B-4FA1-8B2E-2EEB2AFC89C8}" dt="2024-04-05T17:08:24.962" v="737" actId="1076"/>
          <ac:picMkLst>
            <pc:docMk/>
            <pc:sldMk cId="3303802600" sldId="324"/>
            <ac:picMk id="15" creationId="{C6906FB1-3575-DC41-0016-575F84B14DD2}"/>
          </ac:picMkLst>
        </pc:picChg>
        <pc:picChg chg="del">
          <ac:chgData name="SAPIR PALEY" userId="b30a9d46-f7ae-45ad-b417-265cb6f1091c" providerId="ADAL" clId="{6BF8ECDE-043B-4FA1-8B2E-2EEB2AFC89C8}" dt="2024-04-05T17:03:07.920" v="663" actId="478"/>
          <ac:picMkLst>
            <pc:docMk/>
            <pc:sldMk cId="3303802600" sldId="324"/>
            <ac:picMk id="17" creationId="{B4A940D2-DCBD-9E3B-95DA-8EAE425E31D4}"/>
          </ac:picMkLst>
        </pc:picChg>
        <pc:picChg chg="add mod">
          <ac:chgData name="SAPIR PALEY" userId="b30a9d46-f7ae-45ad-b417-265cb6f1091c" providerId="ADAL" clId="{6BF8ECDE-043B-4FA1-8B2E-2EEB2AFC89C8}" dt="2024-04-05T17:08:19.242" v="733" actId="1076"/>
          <ac:picMkLst>
            <pc:docMk/>
            <pc:sldMk cId="3303802600" sldId="324"/>
            <ac:picMk id="18" creationId="{F56C79C5-B09B-91FF-6689-719F61F57337}"/>
          </ac:picMkLst>
        </pc:picChg>
        <pc:picChg chg="add mod">
          <ac:chgData name="SAPIR PALEY" userId="b30a9d46-f7ae-45ad-b417-265cb6f1091c" providerId="ADAL" clId="{6BF8ECDE-043B-4FA1-8B2E-2EEB2AFC89C8}" dt="2024-04-05T17:08:15.374" v="732" actId="1076"/>
          <ac:picMkLst>
            <pc:docMk/>
            <pc:sldMk cId="3303802600" sldId="324"/>
            <ac:picMk id="20" creationId="{420C24F7-3B77-5A21-E25C-B140A0005F42}"/>
          </ac:picMkLst>
        </pc:picChg>
      </pc:sldChg>
      <pc:sldChg chg="addSp delSp modSp add mod">
        <pc:chgData name="SAPIR PALEY" userId="b30a9d46-f7ae-45ad-b417-265cb6f1091c" providerId="ADAL" clId="{6BF8ECDE-043B-4FA1-8B2E-2EEB2AFC89C8}" dt="2024-04-05T17:11:02.401" v="772" actId="1076"/>
        <pc:sldMkLst>
          <pc:docMk/>
          <pc:sldMk cId="2772071331" sldId="325"/>
        </pc:sldMkLst>
        <pc:spChg chg="mod">
          <ac:chgData name="SAPIR PALEY" userId="b30a9d46-f7ae-45ad-b417-265cb6f1091c" providerId="ADAL" clId="{6BF8ECDE-043B-4FA1-8B2E-2EEB2AFC89C8}" dt="2024-04-05T17:08:37.092" v="745" actId="20577"/>
          <ac:spMkLst>
            <pc:docMk/>
            <pc:sldMk cId="2772071331" sldId="325"/>
            <ac:spMk id="1082" creationId="{00000000-0000-0000-0000-000000000000}"/>
          </ac:spMkLst>
        </pc:spChg>
        <pc:picChg chg="add mod">
          <ac:chgData name="SAPIR PALEY" userId="b30a9d46-f7ae-45ad-b417-265cb6f1091c" providerId="ADAL" clId="{6BF8ECDE-043B-4FA1-8B2E-2EEB2AFC89C8}" dt="2024-04-05T17:10:41.221" v="761" actId="1076"/>
          <ac:picMkLst>
            <pc:docMk/>
            <pc:sldMk cId="2772071331" sldId="325"/>
            <ac:picMk id="4" creationId="{79CEA2DF-58FE-E424-2180-68ADE1CEAC35}"/>
          </ac:picMkLst>
        </pc:picChg>
        <pc:picChg chg="add mod">
          <ac:chgData name="SAPIR PALEY" userId="b30a9d46-f7ae-45ad-b417-265cb6f1091c" providerId="ADAL" clId="{6BF8ECDE-043B-4FA1-8B2E-2EEB2AFC89C8}" dt="2024-04-05T17:10:45.302" v="764" actId="14100"/>
          <ac:picMkLst>
            <pc:docMk/>
            <pc:sldMk cId="2772071331" sldId="325"/>
            <ac:picMk id="7" creationId="{C731A0EB-840D-2426-A7EA-1EA437468670}"/>
          </ac:picMkLst>
        </pc:picChg>
        <pc:picChg chg="add mod">
          <ac:chgData name="SAPIR PALEY" userId="b30a9d46-f7ae-45ad-b417-265cb6f1091c" providerId="ADAL" clId="{6BF8ECDE-043B-4FA1-8B2E-2EEB2AFC89C8}" dt="2024-04-05T17:11:02.401" v="772" actId="1076"/>
          <ac:picMkLst>
            <pc:docMk/>
            <pc:sldMk cId="2772071331" sldId="325"/>
            <ac:picMk id="9" creationId="{0C606319-8ADC-FE6C-EE41-515EAA47A1AF}"/>
          </ac:picMkLst>
        </pc:picChg>
        <pc:picChg chg="del">
          <ac:chgData name="SAPIR PALEY" userId="b30a9d46-f7ae-45ad-b417-265cb6f1091c" providerId="ADAL" clId="{6BF8ECDE-043B-4FA1-8B2E-2EEB2AFC89C8}" dt="2024-04-05T17:10:50.150" v="765" actId="478"/>
          <ac:picMkLst>
            <pc:docMk/>
            <pc:sldMk cId="2772071331" sldId="325"/>
            <ac:picMk id="12" creationId="{0DCE1CAD-C01C-FBC7-ADE1-AE80B17F65E4}"/>
          </ac:picMkLst>
        </pc:picChg>
        <pc:picChg chg="del">
          <ac:chgData name="SAPIR PALEY" userId="b30a9d46-f7ae-45ad-b417-265cb6f1091c" providerId="ADAL" clId="{6BF8ECDE-043B-4FA1-8B2E-2EEB2AFC89C8}" dt="2024-04-05T17:08:44.022" v="747" actId="478"/>
          <ac:picMkLst>
            <pc:docMk/>
            <pc:sldMk cId="2772071331" sldId="325"/>
            <ac:picMk id="15" creationId="{C6906FB1-3575-DC41-0016-575F84B14DD2}"/>
          </ac:picMkLst>
        </pc:picChg>
        <pc:picChg chg="del">
          <ac:chgData name="SAPIR PALEY" userId="b30a9d46-f7ae-45ad-b417-265cb6f1091c" providerId="ADAL" clId="{6BF8ECDE-043B-4FA1-8B2E-2EEB2AFC89C8}" dt="2024-04-05T17:08:42.512" v="746" actId="478"/>
          <ac:picMkLst>
            <pc:docMk/>
            <pc:sldMk cId="2772071331" sldId="325"/>
            <ac:picMk id="20" creationId="{420C24F7-3B77-5A21-E25C-B140A0005F42}"/>
          </ac:picMkLst>
        </pc:picChg>
      </pc:sldChg>
      <pc:sldChg chg="addSp delSp modSp add mod">
        <pc:chgData name="SAPIR PALEY" userId="b30a9d46-f7ae-45ad-b417-265cb6f1091c" providerId="ADAL" clId="{6BF8ECDE-043B-4FA1-8B2E-2EEB2AFC89C8}" dt="2024-04-05T17:17:03.007" v="812" actId="1076"/>
        <pc:sldMkLst>
          <pc:docMk/>
          <pc:sldMk cId="1425328906" sldId="326"/>
        </pc:sldMkLst>
        <pc:spChg chg="mod">
          <ac:chgData name="SAPIR PALEY" userId="b30a9d46-f7ae-45ad-b417-265cb6f1091c" providerId="ADAL" clId="{6BF8ECDE-043B-4FA1-8B2E-2EEB2AFC89C8}" dt="2024-04-05T17:14:01.342" v="781" actId="20577"/>
          <ac:spMkLst>
            <pc:docMk/>
            <pc:sldMk cId="1425328906" sldId="326"/>
            <ac:spMk id="1082" creationId="{00000000-0000-0000-0000-000000000000}"/>
          </ac:spMkLst>
        </pc:spChg>
        <pc:picChg chg="del">
          <ac:chgData name="SAPIR PALEY" userId="b30a9d46-f7ae-45ad-b417-265cb6f1091c" providerId="ADAL" clId="{6BF8ECDE-043B-4FA1-8B2E-2EEB2AFC89C8}" dt="2024-04-05T17:14:12.122" v="784" actId="478"/>
          <ac:picMkLst>
            <pc:docMk/>
            <pc:sldMk cId="1425328906" sldId="326"/>
            <ac:picMk id="4" creationId="{79CEA2DF-58FE-E424-2180-68ADE1CEAC35}"/>
          </ac:picMkLst>
        </pc:picChg>
        <pc:picChg chg="add mod">
          <ac:chgData name="SAPIR PALEY" userId="b30a9d46-f7ae-45ad-b417-265cb6f1091c" providerId="ADAL" clId="{6BF8ECDE-043B-4FA1-8B2E-2EEB2AFC89C8}" dt="2024-04-05T17:16:54.556" v="810" actId="14100"/>
          <ac:picMkLst>
            <pc:docMk/>
            <pc:sldMk cId="1425328906" sldId="326"/>
            <ac:picMk id="5" creationId="{9E8746AD-0272-480A-62C2-19FD27FBB6CE}"/>
          </ac:picMkLst>
        </pc:picChg>
        <pc:picChg chg="del">
          <ac:chgData name="SAPIR PALEY" userId="b30a9d46-f7ae-45ad-b417-265cb6f1091c" providerId="ADAL" clId="{6BF8ECDE-043B-4FA1-8B2E-2EEB2AFC89C8}" dt="2024-04-05T17:14:12.658" v="785" actId="478"/>
          <ac:picMkLst>
            <pc:docMk/>
            <pc:sldMk cId="1425328906" sldId="326"/>
            <ac:picMk id="7" creationId="{C731A0EB-840D-2426-A7EA-1EA437468670}"/>
          </ac:picMkLst>
        </pc:picChg>
        <pc:picChg chg="del">
          <ac:chgData name="SAPIR PALEY" userId="b30a9d46-f7ae-45ad-b417-265cb6f1091c" providerId="ADAL" clId="{6BF8ECDE-043B-4FA1-8B2E-2EEB2AFC89C8}" dt="2024-04-05T17:14:13.398" v="786" actId="478"/>
          <ac:picMkLst>
            <pc:docMk/>
            <pc:sldMk cId="1425328906" sldId="326"/>
            <ac:picMk id="9" creationId="{0C606319-8ADC-FE6C-EE41-515EAA47A1AF}"/>
          </ac:picMkLst>
        </pc:picChg>
        <pc:picChg chg="add mod">
          <ac:chgData name="SAPIR PALEY" userId="b30a9d46-f7ae-45ad-b417-265cb6f1091c" providerId="ADAL" clId="{6BF8ECDE-043B-4FA1-8B2E-2EEB2AFC89C8}" dt="2024-04-05T17:17:03.007" v="812" actId="1076"/>
          <ac:picMkLst>
            <pc:docMk/>
            <pc:sldMk cId="1425328906" sldId="326"/>
            <ac:picMk id="10" creationId="{A2616110-C777-9BE9-2F38-0EC5238A6DB2}"/>
          </ac:picMkLst>
        </pc:picChg>
        <pc:picChg chg="add mod">
          <ac:chgData name="SAPIR PALEY" userId="b30a9d46-f7ae-45ad-b417-265cb6f1091c" providerId="ADAL" clId="{6BF8ECDE-043B-4FA1-8B2E-2EEB2AFC89C8}" dt="2024-04-05T17:16:43.287" v="805" actId="1076"/>
          <ac:picMkLst>
            <pc:docMk/>
            <pc:sldMk cId="1425328906" sldId="326"/>
            <ac:picMk id="12" creationId="{34A4C49E-B5B0-3A4E-A691-C6877DACF1B0}"/>
          </ac:picMkLst>
        </pc:picChg>
        <pc:picChg chg="mod">
          <ac:chgData name="SAPIR PALEY" userId="b30a9d46-f7ae-45ad-b417-265cb6f1091c" providerId="ADAL" clId="{6BF8ECDE-043B-4FA1-8B2E-2EEB2AFC89C8}" dt="2024-04-05T17:14:06.408" v="783" actId="1076"/>
          <ac:picMkLst>
            <pc:docMk/>
            <pc:sldMk cId="1425328906" sldId="326"/>
            <ac:picMk id="18" creationId="{F56C79C5-B09B-91FF-6689-719F61F5733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c2c73c8a2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c2c73c8a2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c27059a198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c27059a198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029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c27059a198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c27059a198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412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c27059a198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c27059a198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712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c27059a19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c27059a19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1c18c21133d_0_2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1c18c21133d_0_2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c27059a198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c27059a198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551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c27059a198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c27059a198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103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c27059a198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c27059a198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578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c27059a198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c27059a198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145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c27059a198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c27059a198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3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c27059a198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c27059a198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15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0000"/>
          </a:blip>
          <a:srcRect t="7791" b="7799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0" y="1086750"/>
            <a:ext cx="3856800" cy="2368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0" y="3455100"/>
            <a:ext cx="38568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50000"/>
          </a:blip>
          <a:srcRect t="7791" b="7799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959600" y="2278800"/>
            <a:ext cx="3081600" cy="8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959600" y="1234500"/>
            <a:ext cx="30816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959600" y="3069300"/>
            <a:ext cx="30816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7620460" y="4308545"/>
            <a:ext cx="914283" cy="834964"/>
            <a:chOff x="7077268" y="354300"/>
            <a:chExt cx="642053" cy="586351"/>
          </a:xfrm>
        </p:grpSpPr>
        <p:sp>
          <p:nvSpPr>
            <p:cNvPr id="18" name="Google Shape;18;p3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3"/>
          <p:cNvGrpSpPr/>
          <p:nvPr/>
        </p:nvGrpSpPr>
        <p:grpSpPr>
          <a:xfrm rot="10800000">
            <a:off x="8243283" y="4552148"/>
            <a:ext cx="521543" cy="347751"/>
            <a:chOff x="5142237" y="3822849"/>
            <a:chExt cx="338116" cy="225432"/>
          </a:xfrm>
        </p:grpSpPr>
        <p:sp>
          <p:nvSpPr>
            <p:cNvPr id="21" name="Google Shape;21;p3"/>
            <p:cNvSpPr/>
            <p:nvPr/>
          </p:nvSpPr>
          <p:spPr>
            <a:xfrm>
              <a:off x="5188718" y="3849531"/>
              <a:ext cx="42359" cy="42359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5142237" y="4005896"/>
              <a:ext cx="42359" cy="42385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408911" y="3907105"/>
              <a:ext cx="71442" cy="71442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5289153" y="3822849"/>
              <a:ext cx="21687" cy="21687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8719756" y="3957783"/>
            <a:ext cx="424244" cy="437787"/>
            <a:chOff x="8884746" y="289993"/>
            <a:chExt cx="297924" cy="307435"/>
          </a:xfrm>
        </p:grpSpPr>
        <p:sp>
          <p:nvSpPr>
            <p:cNvPr id="26" name="Google Shape;26;p3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3"/>
          <p:cNvGrpSpPr/>
          <p:nvPr/>
        </p:nvGrpSpPr>
        <p:grpSpPr>
          <a:xfrm>
            <a:off x="761666" y="8"/>
            <a:ext cx="914283" cy="834964"/>
            <a:chOff x="7077268" y="354300"/>
            <a:chExt cx="642053" cy="586351"/>
          </a:xfrm>
        </p:grpSpPr>
        <p:sp>
          <p:nvSpPr>
            <p:cNvPr id="29" name="Google Shape;29;p3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454333" y="310143"/>
            <a:ext cx="521543" cy="347751"/>
            <a:chOff x="5142237" y="3822849"/>
            <a:chExt cx="338116" cy="225432"/>
          </a:xfrm>
        </p:grpSpPr>
        <p:sp>
          <p:nvSpPr>
            <p:cNvPr id="32" name="Google Shape;32;p3"/>
            <p:cNvSpPr/>
            <p:nvPr/>
          </p:nvSpPr>
          <p:spPr>
            <a:xfrm>
              <a:off x="5188718" y="3849531"/>
              <a:ext cx="42359" cy="42359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142237" y="4005896"/>
              <a:ext cx="42359" cy="42385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408911" y="3907105"/>
              <a:ext cx="71442" cy="71442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289153" y="3822849"/>
              <a:ext cx="21687" cy="21687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3"/>
          <p:cNvGrpSpPr/>
          <p:nvPr/>
        </p:nvGrpSpPr>
        <p:grpSpPr>
          <a:xfrm>
            <a:off x="10" y="747947"/>
            <a:ext cx="424244" cy="437787"/>
            <a:chOff x="8884746" y="289993"/>
            <a:chExt cx="297924" cy="307435"/>
          </a:xfrm>
        </p:grpSpPr>
        <p:sp>
          <p:nvSpPr>
            <p:cNvPr id="37" name="Google Shape;37;p3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5"/>
          <p:cNvPicPr preferRelativeResize="0"/>
          <p:nvPr/>
        </p:nvPicPr>
        <p:blipFill rotWithShape="1">
          <a:blip r:embed="rId2">
            <a:alphaModFix amt="50000"/>
          </a:blip>
          <a:srcRect t="7791" b="7799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3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1"/>
          </p:nvPr>
        </p:nvSpPr>
        <p:spPr>
          <a:xfrm>
            <a:off x="1015487" y="1679250"/>
            <a:ext cx="3442200" cy="228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2"/>
          </p:nvPr>
        </p:nvSpPr>
        <p:spPr>
          <a:xfrm>
            <a:off x="4686313" y="1679250"/>
            <a:ext cx="3442200" cy="228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grpSp>
        <p:nvGrpSpPr>
          <p:cNvPr id="60" name="Google Shape;60;p5"/>
          <p:cNvGrpSpPr/>
          <p:nvPr/>
        </p:nvGrpSpPr>
        <p:grpSpPr>
          <a:xfrm>
            <a:off x="8428891" y="297958"/>
            <a:ext cx="914283" cy="834964"/>
            <a:chOff x="7077268" y="354300"/>
            <a:chExt cx="642053" cy="586351"/>
          </a:xfrm>
        </p:grpSpPr>
        <p:sp>
          <p:nvSpPr>
            <p:cNvPr id="61" name="Google Shape;61;p5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5"/>
          <p:cNvGrpSpPr/>
          <p:nvPr/>
        </p:nvGrpSpPr>
        <p:grpSpPr>
          <a:xfrm>
            <a:off x="7570910" y="272984"/>
            <a:ext cx="424244" cy="437787"/>
            <a:chOff x="8884746" y="289993"/>
            <a:chExt cx="297924" cy="307435"/>
          </a:xfrm>
        </p:grpSpPr>
        <p:sp>
          <p:nvSpPr>
            <p:cNvPr id="64" name="Google Shape;64;p5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66;p5"/>
          <p:cNvGrpSpPr/>
          <p:nvPr/>
        </p:nvGrpSpPr>
        <p:grpSpPr>
          <a:xfrm>
            <a:off x="8282771" y="-9"/>
            <a:ext cx="292256" cy="244488"/>
            <a:chOff x="2737973" y="2879366"/>
            <a:chExt cx="255670" cy="213863"/>
          </a:xfrm>
        </p:grpSpPr>
        <p:sp>
          <p:nvSpPr>
            <p:cNvPr id="67" name="Google Shape;67;p5"/>
            <p:cNvSpPr/>
            <p:nvPr/>
          </p:nvSpPr>
          <p:spPr>
            <a:xfrm>
              <a:off x="2842619" y="2947251"/>
              <a:ext cx="67551" cy="67551"/>
            </a:xfrm>
            <a:custGeom>
              <a:avLst/>
              <a:gdLst/>
              <a:ahLst/>
              <a:cxnLst/>
              <a:rect l="l" t="t" r="r" b="b"/>
              <a:pathLst>
                <a:path w="5261" h="5261" extrusionOk="0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2737973" y="2959051"/>
              <a:ext cx="38957" cy="38931"/>
            </a:xfrm>
            <a:custGeom>
              <a:avLst/>
              <a:gdLst/>
              <a:ahLst/>
              <a:cxnLst/>
              <a:rect l="l" t="t" r="r" b="b"/>
              <a:pathLst>
                <a:path w="3034" h="3032" extrusionOk="0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2954712" y="2879366"/>
              <a:ext cx="38931" cy="38969"/>
            </a:xfrm>
            <a:custGeom>
              <a:avLst/>
              <a:gdLst/>
              <a:ahLst/>
              <a:cxnLst/>
              <a:rect l="l" t="t" r="r" b="b"/>
              <a:pathLst>
                <a:path w="3032" h="3035" extrusionOk="0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2900437" y="3073738"/>
              <a:ext cx="19491" cy="19491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9"/>
          <p:cNvPicPr preferRelativeResize="0"/>
          <p:nvPr/>
        </p:nvPicPr>
        <p:blipFill rotWithShape="1">
          <a:blip r:embed="rId2">
            <a:alphaModFix amt="50000"/>
          </a:blip>
          <a:srcRect t="7791" b="7799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9"/>
          <p:cNvSpPr txBox="1">
            <a:spLocks noGrp="1"/>
          </p:cNvSpPr>
          <p:nvPr>
            <p:ph type="title"/>
          </p:nvPr>
        </p:nvSpPr>
        <p:spPr>
          <a:xfrm>
            <a:off x="2419650" y="1540800"/>
            <a:ext cx="4304700" cy="86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subTitle" idx="1"/>
          </p:nvPr>
        </p:nvSpPr>
        <p:spPr>
          <a:xfrm>
            <a:off x="2419650" y="2410500"/>
            <a:ext cx="4304700" cy="11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8804179" y="753545"/>
            <a:ext cx="642413" cy="662922"/>
            <a:chOff x="8884746" y="289993"/>
            <a:chExt cx="297924" cy="307435"/>
          </a:xfrm>
        </p:grpSpPr>
        <p:sp>
          <p:nvSpPr>
            <p:cNvPr id="120" name="Google Shape;120;p9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9"/>
          <p:cNvGrpSpPr/>
          <p:nvPr/>
        </p:nvGrpSpPr>
        <p:grpSpPr>
          <a:xfrm flipH="1">
            <a:off x="972230" y="4608490"/>
            <a:ext cx="1021827" cy="933178"/>
            <a:chOff x="7077268" y="354300"/>
            <a:chExt cx="642053" cy="586351"/>
          </a:xfrm>
        </p:grpSpPr>
        <p:sp>
          <p:nvSpPr>
            <p:cNvPr id="123" name="Google Shape;123;p9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9"/>
          <p:cNvGrpSpPr/>
          <p:nvPr/>
        </p:nvGrpSpPr>
        <p:grpSpPr>
          <a:xfrm rot="-1799953" flipH="1">
            <a:off x="373289" y="4434234"/>
            <a:ext cx="521522" cy="347745"/>
            <a:chOff x="5142237" y="3822849"/>
            <a:chExt cx="338116" cy="225432"/>
          </a:xfrm>
        </p:grpSpPr>
        <p:sp>
          <p:nvSpPr>
            <p:cNvPr id="126" name="Google Shape;126;p9"/>
            <p:cNvSpPr/>
            <p:nvPr/>
          </p:nvSpPr>
          <p:spPr>
            <a:xfrm>
              <a:off x="5188718" y="3849531"/>
              <a:ext cx="42359" cy="42359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5142237" y="4005896"/>
              <a:ext cx="42359" cy="42385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5408911" y="3907105"/>
              <a:ext cx="71442" cy="71442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5289153" y="3822849"/>
              <a:ext cx="21687" cy="21687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2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30"/>
          <p:cNvPicPr preferRelativeResize="0"/>
          <p:nvPr/>
        </p:nvPicPr>
        <p:blipFill rotWithShape="1">
          <a:blip r:embed="rId2">
            <a:alphaModFix amt="50000"/>
          </a:blip>
          <a:srcRect t="15590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2" name="Google Shape;542;p30"/>
          <p:cNvGrpSpPr/>
          <p:nvPr/>
        </p:nvGrpSpPr>
        <p:grpSpPr>
          <a:xfrm>
            <a:off x="7687668" y="1416482"/>
            <a:ext cx="1021827" cy="933237"/>
            <a:chOff x="7077268" y="354300"/>
            <a:chExt cx="642053" cy="586351"/>
          </a:xfrm>
        </p:grpSpPr>
        <p:sp>
          <p:nvSpPr>
            <p:cNvPr id="543" name="Google Shape;543;p30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30"/>
          <p:cNvGrpSpPr/>
          <p:nvPr/>
        </p:nvGrpSpPr>
        <p:grpSpPr>
          <a:xfrm>
            <a:off x="8085795" y="41000"/>
            <a:ext cx="414927" cy="347100"/>
            <a:chOff x="2737973" y="2879366"/>
            <a:chExt cx="255670" cy="213863"/>
          </a:xfrm>
        </p:grpSpPr>
        <p:sp>
          <p:nvSpPr>
            <p:cNvPr id="546" name="Google Shape;546;p30"/>
            <p:cNvSpPr/>
            <p:nvPr/>
          </p:nvSpPr>
          <p:spPr>
            <a:xfrm>
              <a:off x="2842619" y="2947251"/>
              <a:ext cx="67551" cy="67551"/>
            </a:xfrm>
            <a:custGeom>
              <a:avLst/>
              <a:gdLst/>
              <a:ahLst/>
              <a:cxnLst/>
              <a:rect l="l" t="t" r="r" b="b"/>
              <a:pathLst>
                <a:path w="5261" h="5261" extrusionOk="0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2737973" y="2959051"/>
              <a:ext cx="38957" cy="38931"/>
            </a:xfrm>
            <a:custGeom>
              <a:avLst/>
              <a:gdLst/>
              <a:ahLst/>
              <a:cxnLst/>
              <a:rect l="l" t="t" r="r" b="b"/>
              <a:pathLst>
                <a:path w="3034" h="3032" extrusionOk="0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2954712" y="2879366"/>
              <a:ext cx="38931" cy="38969"/>
            </a:xfrm>
            <a:custGeom>
              <a:avLst/>
              <a:gdLst/>
              <a:ahLst/>
              <a:cxnLst/>
              <a:rect l="l" t="t" r="r" b="b"/>
              <a:pathLst>
                <a:path w="3032" h="3035" extrusionOk="0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2900437" y="3073738"/>
              <a:ext cx="19491" cy="19491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30"/>
          <p:cNvGrpSpPr/>
          <p:nvPr/>
        </p:nvGrpSpPr>
        <p:grpSpPr>
          <a:xfrm rot="4499985">
            <a:off x="-650270" y="2211440"/>
            <a:ext cx="2000156" cy="1826633"/>
            <a:chOff x="7077268" y="354300"/>
            <a:chExt cx="642053" cy="586351"/>
          </a:xfrm>
        </p:grpSpPr>
        <p:sp>
          <p:nvSpPr>
            <p:cNvPr id="551" name="Google Shape;551;p30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30"/>
          <p:cNvGrpSpPr/>
          <p:nvPr/>
        </p:nvGrpSpPr>
        <p:grpSpPr>
          <a:xfrm flipH="1">
            <a:off x="1411173" y="3602693"/>
            <a:ext cx="582888" cy="601496"/>
            <a:chOff x="8884746" y="289993"/>
            <a:chExt cx="297924" cy="307435"/>
          </a:xfrm>
        </p:grpSpPr>
        <p:sp>
          <p:nvSpPr>
            <p:cNvPr id="554" name="Google Shape;554;p30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30"/>
          <p:cNvGrpSpPr/>
          <p:nvPr/>
        </p:nvGrpSpPr>
        <p:grpSpPr>
          <a:xfrm rot="-5400000">
            <a:off x="6761120" y="-698782"/>
            <a:ext cx="2000186" cy="1826661"/>
            <a:chOff x="7077268" y="354300"/>
            <a:chExt cx="642053" cy="586351"/>
          </a:xfrm>
        </p:grpSpPr>
        <p:sp>
          <p:nvSpPr>
            <p:cNvPr id="557" name="Google Shape;557;p30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0"/>
          <p:cNvGrpSpPr/>
          <p:nvPr/>
        </p:nvGrpSpPr>
        <p:grpSpPr>
          <a:xfrm>
            <a:off x="8804179" y="753545"/>
            <a:ext cx="642413" cy="662922"/>
            <a:chOff x="8884746" y="289993"/>
            <a:chExt cx="297924" cy="307435"/>
          </a:xfrm>
        </p:grpSpPr>
        <p:sp>
          <p:nvSpPr>
            <p:cNvPr id="560" name="Google Shape;560;p30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30"/>
          <p:cNvGrpSpPr/>
          <p:nvPr/>
        </p:nvGrpSpPr>
        <p:grpSpPr>
          <a:xfrm flipH="1">
            <a:off x="972230" y="4608490"/>
            <a:ext cx="1021827" cy="933178"/>
            <a:chOff x="7077268" y="354300"/>
            <a:chExt cx="642053" cy="586351"/>
          </a:xfrm>
        </p:grpSpPr>
        <p:sp>
          <p:nvSpPr>
            <p:cNvPr id="563" name="Google Shape;563;p30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30"/>
          <p:cNvGrpSpPr/>
          <p:nvPr/>
        </p:nvGrpSpPr>
        <p:grpSpPr>
          <a:xfrm rot="-1799953" flipH="1">
            <a:off x="373289" y="4434234"/>
            <a:ext cx="521522" cy="347745"/>
            <a:chOff x="5142237" y="3822849"/>
            <a:chExt cx="338116" cy="225432"/>
          </a:xfrm>
        </p:grpSpPr>
        <p:sp>
          <p:nvSpPr>
            <p:cNvPr id="566" name="Google Shape;566;p30"/>
            <p:cNvSpPr/>
            <p:nvPr/>
          </p:nvSpPr>
          <p:spPr>
            <a:xfrm>
              <a:off x="5188718" y="3849531"/>
              <a:ext cx="42359" cy="42359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5142237" y="4005896"/>
              <a:ext cx="42359" cy="42385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5408911" y="3907105"/>
              <a:ext cx="71442" cy="71442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5289153" y="3822849"/>
              <a:ext cx="21687" cy="21687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31"/>
          <p:cNvPicPr preferRelativeResize="0"/>
          <p:nvPr/>
        </p:nvPicPr>
        <p:blipFill rotWithShape="1">
          <a:blip r:embed="rId2">
            <a:alphaModFix amt="50000"/>
          </a:blip>
          <a:srcRect t="1559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2" name="Google Shape;572;p31"/>
          <p:cNvGrpSpPr/>
          <p:nvPr/>
        </p:nvGrpSpPr>
        <p:grpSpPr>
          <a:xfrm>
            <a:off x="8544918" y="3173257"/>
            <a:ext cx="1021827" cy="933237"/>
            <a:chOff x="7077268" y="354300"/>
            <a:chExt cx="642053" cy="586351"/>
          </a:xfrm>
        </p:grpSpPr>
        <p:sp>
          <p:nvSpPr>
            <p:cNvPr id="573" name="Google Shape;573;p31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31"/>
          <p:cNvGrpSpPr/>
          <p:nvPr/>
        </p:nvGrpSpPr>
        <p:grpSpPr>
          <a:xfrm flipH="1">
            <a:off x="715098" y="-7"/>
            <a:ext cx="582888" cy="601496"/>
            <a:chOff x="8884746" y="289993"/>
            <a:chExt cx="297924" cy="307435"/>
          </a:xfrm>
        </p:grpSpPr>
        <p:sp>
          <p:nvSpPr>
            <p:cNvPr id="576" name="Google Shape;576;p31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31"/>
          <p:cNvGrpSpPr/>
          <p:nvPr/>
        </p:nvGrpSpPr>
        <p:grpSpPr>
          <a:xfrm>
            <a:off x="7956170" y="4644500"/>
            <a:ext cx="414927" cy="347100"/>
            <a:chOff x="2737973" y="2879366"/>
            <a:chExt cx="255670" cy="213863"/>
          </a:xfrm>
        </p:grpSpPr>
        <p:sp>
          <p:nvSpPr>
            <p:cNvPr id="579" name="Google Shape;579;p31"/>
            <p:cNvSpPr/>
            <p:nvPr/>
          </p:nvSpPr>
          <p:spPr>
            <a:xfrm>
              <a:off x="2842619" y="2947251"/>
              <a:ext cx="67551" cy="67551"/>
            </a:xfrm>
            <a:custGeom>
              <a:avLst/>
              <a:gdLst/>
              <a:ahLst/>
              <a:cxnLst/>
              <a:rect l="l" t="t" r="r" b="b"/>
              <a:pathLst>
                <a:path w="5261" h="5261" extrusionOk="0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2737973" y="2959051"/>
              <a:ext cx="38957" cy="38931"/>
            </a:xfrm>
            <a:custGeom>
              <a:avLst/>
              <a:gdLst/>
              <a:ahLst/>
              <a:cxnLst/>
              <a:rect l="l" t="t" r="r" b="b"/>
              <a:pathLst>
                <a:path w="3034" h="3032" extrusionOk="0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2954712" y="2879366"/>
              <a:ext cx="38931" cy="38969"/>
            </a:xfrm>
            <a:custGeom>
              <a:avLst/>
              <a:gdLst/>
              <a:ahLst/>
              <a:cxnLst/>
              <a:rect l="l" t="t" r="r" b="b"/>
              <a:pathLst>
                <a:path w="3032" h="3035" extrusionOk="0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2900437" y="3073738"/>
              <a:ext cx="19491" cy="19491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31"/>
          <p:cNvGrpSpPr/>
          <p:nvPr/>
        </p:nvGrpSpPr>
        <p:grpSpPr>
          <a:xfrm rot="4499985">
            <a:off x="-821720" y="824065"/>
            <a:ext cx="2000156" cy="1826633"/>
            <a:chOff x="7077268" y="354300"/>
            <a:chExt cx="642053" cy="586351"/>
          </a:xfrm>
        </p:grpSpPr>
        <p:sp>
          <p:nvSpPr>
            <p:cNvPr id="584" name="Google Shape;584;p31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1"/>
          <p:cNvGrpSpPr/>
          <p:nvPr/>
        </p:nvGrpSpPr>
        <p:grpSpPr>
          <a:xfrm rot="-5400000">
            <a:off x="6631495" y="3904718"/>
            <a:ext cx="2000186" cy="1826661"/>
            <a:chOff x="7077268" y="354300"/>
            <a:chExt cx="642053" cy="586351"/>
          </a:xfrm>
        </p:grpSpPr>
        <p:sp>
          <p:nvSpPr>
            <p:cNvPr id="587" name="Google Shape;587;p31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1"/>
          <p:cNvGrpSpPr/>
          <p:nvPr/>
        </p:nvGrpSpPr>
        <p:grpSpPr>
          <a:xfrm flipH="1">
            <a:off x="7824598" y="2686043"/>
            <a:ext cx="582888" cy="601496"/>
            <a:chOff x="8884746" y="289993"/>
            <a:chExt cx="297924" cy="307435"/>
          </a:xfrm>
        </p:grpSpPr>
        <p:sp>
          <p:nvSpPr>
            <p:cNvPr id="590" name="Google Shape;590;p31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1"/>
          <p:cNvGrpSpPr/>
          <p:nvPr/>
        </p:nvGrpSpPr>
        <p:grpSpPr>
          <a:xfrm>
            <a:off x="1319393" y="527432"/>
            <a:ext cx="1021827" cy="933237"/>
            <a:chOff x="7077268" y="354300"/>
            <a:chExt cx="642053" cy="586351"/>
          </a:xfrm>
        </p:grpSpPr>
        <p:sp>
          <p:nvSpPr>
            <p:cNvPr id="593" name="Google Shape;593;p31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1"/>
          <p:cNvGrpSpPr/>
          <p:nvPr/>
        </p:nvGrpSpPr>
        <p:grpSpPr>
          <a:xfrm rot="-1799953" flipH="1">
            <a:off x="373289" y="820184"/>
            <a:ext cx="521522" cy="347745"/>
            <a:chOff x="5142237" y="3822849"/>
            <a:chExt cx="338116" cy="225432"/>
          </a:xfrm>
        </p:grpSpPr>
        <p:sp>
          <p:nvSpPr>
            <p:cNvPr id="596" name="Google Shape;596;p31"/>
            <p:cNvSpPr/>
            <p:nvPr/>
          </p:nvSpPr>
          <p:spPr>
            <a:xfrm>
              <a:off x="5188718" y="3849531"/>
              <a:ext cx="42359" cy="42359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5142237" y="4005896"/>
              <a:ext cx="42359" cy="42385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5408911" y="3907105"/>
              <a:ext cx="71442" cy="71442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5289153" y="3822849"/>
              <a:ext cx="21687" cy="21687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68897"/>
            <a:ext cx="7713900" cy="3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76" r:id="rId6"/>
    <p:sldLayoutId id="214748367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5"/>
          <p:cNvSpPr txBox="1">
            <a:spLocks noGrp="1"/>
          </p:cNvSpPr>
          <p:nvPr>
            <p:ph type="ctrTitle"/>
          </p:nvPr>
        </p:nvSpPr>
        <p:spPr>
          <a:xfrm>
            <a:off x="5296605" y="1196100"/>
            <a:ext cx="2753443" cy="7414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Virtual DSA</a:t>
            </a:r>
            <a:endParaRPr sz="6500" dirty="0"/>
          </a:p>
        </p:txBody>
      </p:sp>
      <p:grpSp>
        <p:nvGrpSpPr>
          <p:cNvPr id="612" name="Google Shape;612;p35"/>
          <p:cNvGrpSpPr/>
          <p:nvPr/>
        </p:nvGrpSpPr>
        <p:grpSpPr>
          <a:xfrm>
            <a:off x="1390959" y="1122105"/>
            <a:ext cx="3181039" cy="2625663"/>
            <a:chOff x="1177009" y="1122105"/>
            <a:chExt cx="3181039" cy="2625663"/>
          </a:xfrm>
        </p:grpSpPr>
        <p:sp>
          <p:nvSpPr>
            <p:cNvPr id="613" name="Google Shape;613;p35"/>
            <p:cNvSpPr/>
            <p:nvPr/>
          </p:nvSpPr>
          <p:spPr>
            <a:xfrm>
              <a:off x="4151592" y="2079429"/>
              <a:ext cx="77262" cy="77218"/>
            </a:xfrm>
            <a:custGeom>
              <a:avLst/>
              <a:gdLst/>
              <a:ahLst/>
              <a:cxnLst/>
              <a:rect l="l" t="t" r="r" b="b"/>
              <a:pathLst>
                <a:path w="5264" h="5261" extrusionOk="0">
                  <a:moveTo>
                    <a:pt x="2632" y="1"/>
                  </a:moveTo>
                  <a:cubicBezTo>
                    <a:pt x="1179" y="1"/>
                    <a:pt x="1" y="1177"/>
                    <a:pt x="1" y="2630"/>
                  </a:cubicBezTo>
                  <a:cubicBezTo>
                    <a:pt x="1" y="4085"/>
                    <a:pt x="1179" y="5261"/>
                    <a:pt x="2632" y="5261"/>
                  </a:cubicBezTo>
                  <a:cubicBezTo>
                    <a:pt x="4084" y="5261"/>
                    <a:pt x="5263" y="4085"/>
                    <a:pt x="5263" y="2630"/>
                  </a:cubicBezTo>
                  <a:cubicBezTo>
                    <a:pt x="5263" y="1177"/>
                    <a:pt x="4084" y="1"/>
                    <a:pt x="2632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4032001" y="2092889"/>
              <a:ext cx="44532" cy="44546"/>
            </a:xfrm>
            <a:custGeom>
              <a:avLst/>
              <a:gdLst/>
              <a:ahLst/>
              <a:cxnLst/>
              <a:rect l="l" t="t" r="r" b="b"/>
              <a:pathLst>
                <a:path w="3034" h="3035" extrusionOk="0">
                  <a:moveTo>
                    <a:pt x="1517" y="1"/>
                  </a:moveTo>
                  <a:cubicBezTo>
                    <a:pt x="679" y="1"/>
                    <a:pt x="0" y="682"/>
                    <a:pt x="0" y="1517"/>
                  </a:cubicBezTo>
                  <a:cubicBezTo>
                    <a:pt x="0" y="2356"/>
                    <a:pt x="679" y="3034"/>
                    <a:pt x="1517" y="3034"/>
                  </a:cubicBezTo>
                  <a:cubicBezTo>
                    <a:pt x="2353" y="3034"/>
                    <a:pt x="3034" y="2356"/>
                    <a:pt x="3034" y="1517"/>
                  </a:cubicBezTo>
                  <a:cubicBezTo>
                    <a:pt x="3034" y="682"/>
                    <a:pt x="2353" y="1"/>
                    <a:pt x="1517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4279726" y="2001837"/>
              <a:ext cx="44532" cy="44502"/>
            </a:xfrm>
            <a:custGeom>
              <a:avLst/>
              <a:gdLst/>
              <a:ahLst/>
              <a:cxnLst/>
              <a:rect l="l" t="t" r="r" b="b"/>
              <a:pathLst>
                <a:path w="3034" h="3032" extrusionOk="0">
                  <a:moveTo>
                    <a:pt x="1517" y="1"/>
                  </a:moveTo>
                  <a:cubicBezTo>
                    <a:pt x="681" y="1"/>
                    <a:pt x="0" y="679"/>
                    <a:pt x="0" y="1517"/>
                  </a:cubicBezTo>
                  <a:cubicBezTo>
                    <a:pt x="0" y="2353"/>
                    <a:pt x="681" y="3032"/>
                    <a:pt x="1517" y="3032"/>
                  </a:cubicBezTo>
                  <a:cubicBezTo>
                    <a:pt x="2355" y="3032"/>
                    <a:pt x="3034" y="2353"/>
                    <a:pt x="3034" y="1517"/>
                  </a:cubicBezTo>
                  <a:cubicBezTo>
                    <a:pt x="3034" y="679"/>
                    <a:pt x="2355" y="1"/>
                    <a:pt x="1517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4217714" y="2224029"/>
              <a:ext cx="22280" cy="22280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58" y="1"/>
                  </a:moveTo>
                  <a:cubicBezTo>
                    <a:pt x="339" y="1"/>
                    <a:pt x="1" y="339"/>
                    <a:pt x="1" y="758"/>
                  </a:cubicBezTo>
                  <a:cubicBezTo>
                    <a:pt x="1" y="1177"/>
                    <a:pt x="339" y="1518"/>
                    <a:pt x="758" y="1518"/>
                  </a:cubicBezTo>
                  <a:cubicBezTo>
                    <a:pt x="1177" y="1518"/>
                    <a:pt x="1518" y="1177"/>
                    <a:pt x="1518" y="758"/>
                  </a:cubicBezTo>
                  <a:cubicBezTo>
                    <a:pt x="1518" y="339"/>
                    <a:pt x="1177" y="1"/>
                    <a:pt x="758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 rot="10800000">
              <a:off x="1272426" y="1922240"/>
              <a:ext cx="77218" cy="77218"/>
            </a:xfrm>
            <a:custGeom>
              <a:avLst/>
              <a:gdLst/>
              <a:ahLst/>
              <a:cxnLst/>
              <a:rect l="l" t="t" r="r" b="b"/>
              <a:pathLst>
                <a:path w="5261" h="5261" extrusionOk="0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 rot="10800000">
              <a:off x="1424734" y="1941467"/>
              <a:ext cx="44532" cy="44502"/>
            </a:xfrm>
            <a:custGeom>
              <a:avLst/>
              <a:gdLst/>
              <a:ahLst/>
              <a:cxnLst/>
              <a:rect l="l" t="t" r="r" b="b"/>
              <a:pathLst>
                <a:path w="3034" h="3032" extrusionOk="0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 rot="10800000">
              <a:off x="1177009" y="2032519"/>
              <a:ext cx="44502" cy="44546"/>
            </a:xfrm>
            <a:custGeom>
              <a:avLst/>
              <a:gdLst/>
              <a:ahLst/>
              <a:cxnLst/>
              <a:rect l="l" t="t" r="r" b="b"/>
              <a:pathLst>
                <a:path w="3032" h="3035" extrusionOk="0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 rot="10800000">
              <a:off x="1261272" y="1832579"/>
              <a:ext cx="22280" cy="22280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1937638" y="3647544"/>
              <a:ext cx="77262" cy="77262"/>
            </a:xfrm>
            <a:custGeom>
              <a:avLst/>
              <a:gdLst/>
              <a:ahLst/>
              <a:cxnLst/>
              <a:rect l="l" t="t" r="r" b="b"/>
              <a:pathLst>
                <a:path w="5264" h="5264" extrusionOk="0">
                  <a:moveTo>
                    <a:pt x="2632" y="1"/>
                  </a:moveTo>
                  <a:cubicBezTo>
                    <a:pt x="1180" y="1"/>
                    <a:pt x="1" y="1180"/>
                    <a:pt x="1" y="2632"/>
                  </a:cubicBezTo>
                  <a:cubicBezTo>
                    <a:pt x="1" y="4085"/>
                    <a:pt x="1180" y="5263"/>
                    <a:pt x="2632" y="5263"/>
                  </a:cubicBezTo>
                  <a:cubicBezTo>
                    <a:pt x="4085" y="5263"/>
                    <a:pt x="5263" y="4085"/>
                    <a:pt x="5263" y="2632"/>
                  </a:cubicBezTo>
                  <a:cubicBezTo>
                    <a:pt x="5263" y="1180"/>
                    <a:pt x="4085" y="1"/>
                    <a:pt x="2632" y="1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2196386" y="3686178"/>
              <a:ext cx="44532" cy="44532"/>
            </a:xfrm>
            <a:custGeom>
              <a:avLst/>
              <a:gdLst/>
              <a:ahLst/>
              <a:cxnLst/>
              <a:rect l="l" t="t" r="r" b="b"/>
              <a:pathLst>
                <a:path w="3034" h="3034" extrusionOk="0">
                  <a:moveTo>
                    <a:pt x="1517" y="0"/>
                  </a:moveTo>
                  <a:cubicBezTo>
                    <a:pt x="679" y="0"/>
                    <a:pt x="0" y="679"/>
                    <a:pt x="0" y="1517"/>
                  </a:cubicBezTo>
                  <a:cubicBezTo>
                    <a:pt x="0" y="2353"/>
                    <a:pt x="679" y="3034"/>
                    <a:pt x="1517" y="3034"/>
                  </a:cubicBezTo>
                  <a:cubicBezTo>
                    <a:pt x="2353" y="3034"/>
                    <a:pt x="3034" y="2353"/>
                    <a:pt x="3034" y="1517"/>
                  </a:cubicBezTo>
                  <a:cubicBezTo>
                    <a:pt x="3034" y="679"/>
                    <a:pt x="2353" y="0"/>
                    <a:pt x="1517" y="0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2041862" y="3531333"/>
              <a:ext cx="44517" cy="44546"/>
            </a:xfrm>
            <a:custGeom>
              <a:avLst/>
              <a:gdLst/>
              <a:ahLst/>
              <a:cxnLst/>
              <a:rect l="l" t="t" r="r" b="b"/>
              <a:pathLst>
                <a:path w="3033" h="3035" extrusionOk="0">
                  <a:moveTo>
                    <a:pt x="1515" y="0"/>
                  </a:moveTo>
                  <a:cubicBezTo>
                    <a:pt x="679" y="0"/>
                    <a:pt x="1" y="679"/>
                    <a:pt x="1" y="1517"/>
                  </a:cubicBezTo>
                  <a:cubicBezTo>
                    <a:pt x="1" y="2355"/>
                    <a:pt x="679" y="3034"/>
                    <a:pt x="1515" y="3034"/>
                  </a:cubicBezTo>
                  <a:cubicBezTo>
                    <a:pt x="2353" y="3034"/>
                    <a:pt x="3032" y="2355"/>
                    <a:pt x="3032" y="1517"/>
                  </a:cubicBezTo>
                  <a:cubicBezTo>
                    <a:pt x="3032" y="679"/>
                    <a:pt x="2353" y="0"/>
                    <a:pt x="1515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1764958" y="3725488"/>
              <a:ext cx="22280" cy="22280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60" y="1"/>
                  </a:moveTo>
                  <a:cubicBezTo>
                    <a:pt x="341" y="1"/>
                    <a:pt x="0" y="341"/>
                    <a:pt x="0" y="761"/>
                  </a:cubicBezTo>
                  <a:cubicBezTo>
                    <a:pt x="0" y="1180"/>
                    <a:pt x="341" y="1518"/>
                    <a:pt x="760" y="1518"/>
                  </a:cubicBezTo>
                  <a:cubicBezTo>
                    <a:pt x="1179" y="1518"/>
                    <a:pt x="1517" y="1180"/>
                    <a:pt x="1517" y="761"/>
                  </a:cubicBezTo>
                  <a:cubicBezTo>
                    <a:pt x="1517" y="341"/>
                    <a:pt x="1179" y="1"/>
                    <a:pt x="760" y="1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1965114" y="3512074"/>
              <a:ext cx="22280" cy="22280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60" y="0"/>
                  </a:moveTo>
                  <a:cubicBezTo>
                    <a:pt x="341" y="0"/>
                    <a:pt x="1" y="341"/>
                    <a:pt x="1" y="760"/>
                  </a:cubicBezTo>
                  <a:cubicBezTo>
                    <a:pt x="1" y="1179"/>
                    <a:pt x="341" y="1517"/>
                    <a:pt x="760" y="1517"/>
                  </a:cubicBezTo>
                  <a:cubicBezTo>
                    <a:pt x="1179" y="1517"/>
                    <a:pt x="1517" y="1179"/>
                    <a:pt x="1517" y="760"/>
                  </a:cubicBezTo>
                  <a:cubicBezTo>
                    <a:pt x="1517" y="341"/>
                    <a:pt x="1179" y="0"/>
                    <a:pt x="760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1184643" y="11961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1453621" y="14327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3748022" y="1260143"/>
              <a:ext cx="610026" cy="629503"/>
            </a:xfrm>
            <a:custGeom>
              <a:avLst/>
              <a:gdLst/>
              <a:ahLst/>
              <a:cxnLst/>
              <a:rect l="l" t="t" r="r" b="b"/>
              <a:pathLst>
                <a:path w="41562" h="42889" extrusionOk="0">
                  <a:moveTo>
                    <a:pt x="20260" y="0"/>
                  </a:moveTo>
                  <a:cubicBezTo>
                    <a:pt x="19776" y="0"/>
                    <a:pt x="19292" y="501"/>
                    <a:pt x="19617" y="1038"/>
                  </a:cubicBezTo>
                  <a:cubicBezTo>
                    <a:pt x="20850" y="3076"/>
                    <a:pt x="22093" y="5188"/>
                    <a:pt x="22524" y="7564"/>
                  </a:cubicBezTo>
                  <a:cubicBezTo>
                    <a:pt x="22779" y="8967"/>
                    <a:pt x="22703" y="10441"/>
                    <a:pt x="22179" y="11755"/>
                  </a:cubicBezTo>
                  <a:cubicBezTo>
                    <a:pt x="22167" y="11762"/>
                    <a:pt x="22157" y="11770"/>
                    <a:pt x="22148" y="11774"/>
                  </a:cubicBezTo>
                  <a:cubicBezTo>
                    <a:pt x="21607" y="12122"/>
                    <a:pt x="20826" y="12172"/>
                    <a:pt x="20410" y="12193"/>
                  </a:cubicBezTo>
                  <a:cubicBezTo>
                    <a:pt x="20005" y="12141"/>
                    <a:pt x="19597" y="12115"/>
                    <a:pt x="19187" y="12115"/>
                  </a:cubicBezTo>
                  <a:cubicBezTo>
                    <a:pt x="17974" y="12115"/>
                    <a:pt x="16749" y="12347"/>
                    <a:pt x="15578" y="12829"/>
                  </a:cubicBezTo>
                  <a:cubicBezTo>
                    <a:pt x="15411" y="12861"/>
                    <a:pt x="15206" y="12889"/>
                    <a:pt x="15009" y="12889"/>
                  </a:cubicBezTo>
                  <a:cubicBezTo>
                    <a:pt x="14832" y="12889"/>
                    <a:pt x="14661" y="12866"/>
                    <a:pt x="14530" y="12803"/>
                  </a:cubicBezTo>
                  <a:cubicBezTo>
                    <a:pt x="13871" y="11496"/>
                    <a:pt x="13573" y="10005"/>
                    <a:pt x="13699" y="8543"/>
                  </a:cubicBezTo>
                  <a:cubicBezTo>
                    <a:pt x="13859" y="6688"/>
                    <a:pt x="14738" y="4931"/>
                    <a:pt x="16059" y="3633"/>
                  </a:cubicBezTo>
                  <a:cubicBezTo>
                    <a:pt x="16558" y="3145"/>
                    <a:pt x="16075" y="2443"/>
                    <a:pt x="15530" y="2443"/>
                  </a:cubicBezTo>
                  <a:cubicBezTo>
                    <a:pt x="15371" y="2443"/>
                    <a:pt x="15206" y="2504"/>
                    <a:pt x="15059" y="2647"/>
                  </a:cubicBezTo>
                  <a:cubicBezTo>
                    <a:pt x="13768" y="3912"/>
                    <a:pt x="12890" y="5538"/>
                    <a:pt x="12497" y="7288"/>
                  </a:cubicBezTo>
                  <a:cubicBezTo>
                    <a:pt x="10968" y="6293"/>
                    <a:pt x="9744" y="4826"/>
                    <a:pt x="9087" y="3121"/>
                  </a:cubicBezTo>
                  <a:cubicBezTo>
                    <a:pt x="8972" y="2822"/>
                    <a:pt x="8722" y="2596"/>
                    <a:pt x="8406" y="2596"/>
                  </a:cubicBezTo>
                  <a:cubicBezTo>
                    <a:pt x="8349" y="2596"/>
                    <a:pt x="8290" y="2603"/>
                    <a:pt x="8230" y="2619"/>
                  </a:cubicBezTo>
                  <a:cubicBezTo>
                    <a:pt x="7896" y="2707"/>
                    <a:pt x="7592" y="3119"/>
                    <a:pt x="7727" y="3476"/>
                  </a:cubicBezTo>
                  <a:lnTo>
                    <a:pt x="7727" y="3474"/>
                  </a:lnTo>
                  <a:cubicBezTo>
                    <a:pt x="8561" y="5636"/>
                    <a:pt x="10049" y="7455"/>
                    <a:pt x="12033" y="8660"/>
                  </a:cubicBezTo>
                  <a:cubicBezTo>
                    <a:pt x="12118" y="8712"/>
                    <a:pt x="12202" y="8738"/>
                    <a:pt x="12283" y="8755"/>
                  </a:cubicBezTo>
                  <a:cubicBezTo>
                    <a:pt x="12190" y="10303"/>
                    <a:pt x="12523" y="11841"/>
                    <a:pt x="13187" y="13225"/>
                  </a:cubicBezTo>
                  <a:cubicBezTo>
                    <a:pt x="13256" y="13782"/>
                    <a:pt x="13209" y="14287"/>
                    <a:pt x="12899" y="14498"/>
                  </a:cubicBezTo>
                  <a:cubicBezTo>
                    <a:pt x="12671" y="14699"/>
                    <a:pt x="12454" y="14910"/>
                    <a:pt x="12249" y="15130"/>
                  </a:cubicBezTo>
                  <a:cubicBezTo>
                    <a:pt x="12002" y="15117"/>
                    <a:pt x="11752" y="15112"/>
                    <a:pt x="11509" y="15112"/>
                  </a:cubicBezTo>
                  <a:cubicBezTo>
                    <a:pt x="10800" y="15112"/>
                    <a:pt x="10149" y="15157"/>
                    <a:pt x="9801" y="15210"/>
                  </a:cubicBezTo>
                  <a:cubicBezTo>
                    <a:pt x="9210" y="15121"/>
                    <a:pt x="8613" y="15077"/>
                    <a:pt x="8016" y="15077"/>
                  </a:cubicBezTo>
                  <a:cubicBezTo>
                    <a:pt x="7802" y="15077"/>
                    <a:pt x="7588" y="15082"/>
                    <a:pt x="7375" y="15094"/>
                  </a:cubicBezTo>
                  <a:cubicBezTo>
                    <a:pt x="7375" y="14968"/>
                    <a:pt x="7349" y="14839"/>
                    <a:pt x="7294" y="14718"/>
                  </a:cubicBezTo>
                  <a:cubicBezTo>
                    <a:pt x="6453" y="12836"/>
                    <a:pt x="5203" y="11139"/>
                    <a:pt x="3660" y="9772"/>
                  </a:cubicBezTo>
                  <a:cubicBezTo>
                    <a:pt x="3517" y="9644"/>
                    <a:pt x="3335" y="9575"/>
                    <a:pt x="3154" y="9575"/>
                  </a:cubicBezTo>
                  <a:cubicBezTo>
                    <a:pt x="2978" y="9575"/>
                    <a:pt x="2804" y="9640"/>
                    <a:pt x="2667" y="9779"/>
                  </a:cubicBezTo>
                  <a:cubicBezTo>
                    <a:pt x="2412" y="10039"/>
                    <a:pt x="2391" y="10517"/>
                    <a:pt x="2674" y="10772"/>
                  </a:cubicBezTo>
                  <a:cubicBezTo>
                    <a:pt x="4086" y="12022"/>
                    <a:pt x="5201" y="13534"/>
                    <a:pt x="5994" y="15244"/>
                  </a:cubicBezTo>
                  <a:cubicBezTo>
                    <a:pt x="4894" y="15430"/>
                    <a:pt x="3813" y="15765"/>
                    <a:pt x="2793" y="16249"/>
                  </a:cubicBezTo>
                  <a:cubicBezTo>
                    <a:pt x="1886" y="16682"/>
                    <a:pt x="1050" y="17244"/>
                    <a:pt x="288" y="17899"/>
                  </a:cubicBezTo>
                  <a:cubicBezTo>
                    <a:pt x="0" y="18144"/>
                    <a:pt x="41" y="18642"/>
                    <a:pt x="296" y="18892"/>
                  </a:cubicBezTo>
                  <a:cubicBezTo>
                    <a:pt x="433" y="19027"/>
                    <a:pt x="599" y="19088"/>
                    <a:pt x="766" y="19088"/>
                  </a:cubicBezTo>
                  <a:cubicBezTo>
                    <a:pt x="950" y="19088"/>
                    <a:pt x="1136" y="19014"/>
                    <a:pt x="1289" y="18885"/>
                  </a:cubicBezTo>
                  <a:cubicBezTo>
                    <a:pt x="3136" y="17297"/>
                    <a:pt x="5581" y="16469"/>
                    <a:pt x="8019" y="16469"/>
                  </a:cubicBezTo>
                  <a:cubicBezTo>
                    <a:pt x="8377" y="16469"/>
                    <a:pt x="8736" y="16486"/>
                    <a:pt x="9092" y="16523"/>
                  </a:cubicBezTo>
                  <a:cubicBezTo>
                    <a:pt x="9718" y="16777"/>
                    <a:pt x="10242" y="17156"/>
                    <a:pt x="10559" y="17663"/>
                  </a:cubicBezTo>
                  <a:cubicBezTo>
                    <a:pt x="9594" y="19782"/>
                    <a:pt x="9418" y="22230"/>
                    <a:pt x="10161" y="24521"/>
                  </a:cubicBezTo>
                  <a:cubicBezTo>
                    <a:pt x="10201" y="25440"/>
                    <a:pt x="10142" y="25940"/>
                    <a:pt x="9485" y="26833"/>
                  </a:cubicBezTo>
                  <a:cubicBezTo>
                    <a:pt x="8808" y="27107"/>
                    <a:pt x="8151" y="27421"/>
                    <a:pt x="7515" y="27776"/>
                  </a:cubicBezTo>
                  <a:cubicBezTo>
                    <a:pt x="7468" y="27764"/>
                    <a:pt x="7418" y="27752"/>
                    <a:pt x="7368" y="27745"/>
                  </a:cubicBezTo>
                  <a:cubicBezTo>
                    <a:pt x="5337" y="27490"/>
                    <a:pt x="3458" y="26402"/>
                    <a:pt x="2141" y="24833"/>
                  </a:cubicBezTo>
                  <a:cubicBezTo>
                    <a:pt x="2025" y="24695"/>
                    <a:pt x="1851" y="24632"/>
                    <a:pt x="1673" y="24632"/>
                  </a:cubicBezTo>
                  <a:cubicBezTo>
                    <a:pt x="1478" y="24632"/>
                    <a:pt x="1278" y="24708"/>
                    <a:pt x="1148" y="24840"/>
                  </a:cubicBezTo>
                  <a:cubicBezTo>
                    <a:pt x="860" y="25131"/>
                    <a:pt x="910" y="25542"/>
                    <a:pt x="1155" y="25833"/>
                  </a:cubicBezTo>
                  <a:cubicBezTo>
                    <a:pt x="2384" y="27300"/>
                    <a:pt x="4039" y="28324"/>
                    <a:pt x="5858" y="28843"/>
                  </a:cubicBezTo>
                  <a:cubicBezTo>
                    <a:pt x="4706" y="29679"/>
                    <a:pt x="3660" y="30662"/>
                    <a:pt x="2758" y="31772"/>
                  </a:cubicBezTo>
                  <a:cubicBezTo>
                    <a:pt x="2517" y="32067"/>
                    <a:pt x="2474" y="32481"/>
                    <a:pt x="2765" y="32765"/>
                  </a:cubicBezTo>
                  <a:cubicBezTo>
                    <a:pt x="2894" y="32893"/>
                    <a:pt x="3090" y="32966"/>
                    <a:pt x="3283" y="32966"/>
                  </a:cubicBezTo>
                  <a:cubicBezTo>
                    <a:pt x="3464" y="32966"/>
                    <a:pt x="3642" y="32902"/>
                    <a:pt x="3758" y="32758"/>
                  </a:cubicBezTo>
                  <a:cubicBezTo>
                    <a:pt x="5489" y="30626"/>
                    <a:pt x="7744" y="28983"/>
                    <a:pt x="10304" y="28017"/>
                  </a:cubicBezTo>
                  <a:cubicBezTo>
                    <a:pt x="11132" y="28121"/>
                    <a:pt x="11956" y="28276"/>
                    <a:pt x="12673" y="28500"/>
                  </a:cubicBezTo>
                  <a:cubicBezTo>
                    <a:pt x="12909" y="28721"/>
                    <a:pt x="13154" y="28933"/>
                    <a:pt x="13409" y="29129"/>
                  </a:cubicBezTo>
                  <a:cubicBezTo>
                    <a:pt x="14135" y="30138"/>
                    <a:pt x="14392" y="31634"/>
                    <a:pt x="14507" y="32927"/>
                  </a:cubicBezTo>
                  <a:cubicBezTo>
                    <a:pt x="14504" y="32977"/>
                    <a:pt x="14502" y="33024"/>
                    <a:pt x="14502" y="33074"/>
                  </a:cubicBezTo>
                  <a:cubicBezTo>
                    <a:pt x="14490" y="33086"/>
                    <a:pt x="14478" y="33098"/>
                    <a:pt x="14469" y="33112"/>
                  </a:cubicBezTo>
                  <a:cubicBezTo>
                    <a:pt x="13213" y="34863"/>
                    <a:pt x="11092" y="35901"/>
                    <a:pt x="8952" y="35901"/>
                  </a:cubicBezTo>
                  <a:cubicBezTo>
                    <a:pt x="8933" y="35901"/>
                    <a:pt x="8914" y="35901"/>
                    <a:pt x="8894" y="35901"/>
                  </a:cubicBezTo>
                  <a:cubicBezTo>
                    <a:pt x="8891" y="35901"/>
                    <a:pt x="8888" y="35901"/>
                    <a:pt x="8885" y="35901"/>
                  </a:cubicBezTo>
                  <a:cubicBezTo>
                    <a:pt x="7989" y="35901"/>
                    <a:pt x="7985" y="37296"/>
                    <a:pt x="8887" y="37306"/>
                  </a:cubicBezTo>
                  <a:cubicBezTo>
                    <a:pt x="8908" y="37306"/>
                    <a:pt x="8929" y="37306"/>
                    <a:pt x="8950" y="37306"/>
                  </a:cubicBezTo>
                  <a:cubicBezTo>
                    <a:pt x="11065" y="37306"/>
                    <a:pt x="13076" y="36470"/>
                    <a:pt x="14595" y="35051"/>
                  </a:cubicBezTo>
                  <a:cubicBezTo>
                    <a:pt x="14821" y="36870"/>
                    <a:pt x="15433" y="38644"/>
                    <a:pt x="16400" y="40192"/>
                  </a:cubicBezTo>
                  <a:cubicBezTo>
                    <a:pt x="16978" y="41118"/>
                    <a:pt x="17681" y="41968"/>
                    <a:pt x="18488" y="42701"/>
                  </a:cubicBezTo>
                  <a:cubicBezTo>
                    <a:pt x="18633" y="42833"/>
                    <a:pt x="18794" y="42888"/>
                    <a:pt x="18950" y="42888"/>
                  </a:cubicBezTo>
                  <a:cubicBezTo>
                    <a:pt x="19509" y="42888"/>
                    <a:pt x="20001" y="42176"/>
                    <a:pt x="19474" y="41699"/>
                  </a:cubicBezTo>
                  <a:cubicBezTo>
                    <a:pt x="17069" y="39525"/>
                    <a:pt x="15804" y="36308"/>
                    <a:pt x="15904" y="33089"/>
                  </a:cubicBezTo>
                  <a:cubicBezTo>
                    <a:pt x="16409" y="31893"/>
                    <a:pt x="17464" y="31381"/>
                    <a:pt x="18729" y="31079"/>
                  </a:cubicBezTo>
                  <a:cubicBezTo>
                    <a:pt x="18887" y="31087"/>
                    <a:pt x="19045" y="31091"/>
                    <a:pt x="19204" y="31091"/>
                  </a:cubicBezTo>
                  <a:cubicBezTo>
                    <a:pt x="20813" y="31091"/>
                    <a:pt x="22443" y="30682"/>
                    <a:pt x="23936" y="29822"/>
                  </a:cubicBezTo>
                  <a:cubicBezTo>
                    <a:pt x="23962" y="29805"/>
                    <a:pt x="23989" y="29788"/>
                    <a:pt x="24015" y="29772"/>
                  </a:cubicBezTo>
                  <a:cubicBezTo>
                    <a:pt x="24250" y="29675"/>
                    <a:pt x="24566" y="29580"/>
                    <a:pt x="24901" y="29580"/>
                  </a:cubicBezTo>
                  <a:cubicBezTo>
                    <a:pt x="25333" y="29580"/>
                    <a:pt x="25797" y="29739"/>
                    <a:pt x="26156" y="30260"/>
                  </a:cubicBezTo>
                  <a:cubicBezTo>
                    <a:pt x="27265" y="32708"/>
                    <a:pt x="27418" y="35603"/>
                    <a:pt x="26389" y="38099"/>
                  </a:cubicBezTo>
                  <a:cubicBezTo>
                    <a:pt x="26246" y="38449"/>
                    <a:pt x="26294" y="38851"/>
                    <a:pt x="26653" y="39056"/>
                  </a:cubicBezTo>
                  <a:cubicBezTo>
                    <a:pt x="26752" y="39113"/>
                    <a:pt x="26876" y="39141"/>
                    <a:pt x="27003" y="39141"/>
                  </a:cubicBezTo>
                  <a:cubicBezTo>
                    <a:pt x="27253" y="39141"/>
                    <a:pt x="27514" y="39028"/>
                    <a:pt x="27610" y="38794"/>
                  </a:cubicBezTo>
                  <a:cubicBezTo>
                    <a:pt x="28463" y="36725"/>
                    <a:pt x="28661" y="34446"/>
                    <a:pt x="28251" y="32286"/>
                  </a:cubicBezTo>
                  <a:lnTo>
                    <a:pt x="28251" y="32286"/>
                  </a:lnTo>
                  <a:cubicBezTo>
                    <a:pt x="30980" y="32677"/>
                    <a:pt x="33385" y="34536"/>
                    <a:pt x="34564" y="37006"/>
                  </a:cubicBezTo>
                  <a:cubicBezTo>
                    <a:pt x="34672" y="37234"/>
                    <a:pt x="34924" y="37353"/>
                    <a:pt x="35173" y="37353"/>
                  </a:cubicBezTo>
                  <a:cubicBezTo>
                    <a:pt x="35297" y="37353"/>
                    <a:pt x="35420" y="37323"/>
                    <a:pt x="35523" y="37263"/>
                  </a:cubicBezTo>
                  <a:cubicBezTo>
                    <a:pt x="35873" y="37060"/>
                    <a:pt x="35942" y="36648"/>
                    <a:pt x="35780" y="36306"/>
                  </a:cubicBezTo>
                  <a:cubicBezTo>
                    <a:pt x="34356" y="33317"/>
                    <a:pt x="31401" y="31279"/>
                    <a:pt x="28144" y="30862"/>
                  </a:cubicBezTo>
                  <a:cubicBezTo>
                    <a:pt x="28124" y="30859"/>
                    <a:pt x="28105" y="30858"/>
                    <a:pt x="28086" y="30858"/>
                  </a:cubicBezTo>
                  <a:cubicBezTo>
                    <a:pt x="28019" y="30858"/>
                    <a:pt x="27955" y="30873"/>
                    <a:pt x="27894" y="30895"/>
                  </a:cubicBezTo>
                  <a:cubicBezTo>
                    <a:pt x="27753" y="30457"/>
                    <a:pt x="27587" y="30026"/>
                    <a:pt x="27394" y="29605"/>
                  </a:cubicBezTo>
                  <a:cubicBezTo>
                    <a:pt x="27399" y="29605"/>
                    <a:pt x="27403" y="29600"/>
                    <a:pt x="27406" y="29600"/>
                  </a:cubicBezTo>
                  <a:cubicBezTo>
                    <a:pt x="26606" y="27838"/>
                    <a:pt x="27603" y="25995"/>
                    <a:pt x="27603" y="25995"/>
                  </a:cubicBezTo>
                  <a:lnTo>
                    <a:pt x="27603" y="25995"/>
                  </a:lnTo>
                  <a:lnTo>
                    <a:pt x="27599" y="26000"/>
                  </a:lnTo>
                  <a:cubicBezTo>
                    <a:pt x="28046" y="25140"/>
                    <a:pt x="28361" y="24219"/>
                    <a:pt x="28532" y="23268"/>
                  </a:cubicBezTo>
                  <a:cubicBezTo>
                    <a:pt x="28763" y="22847"/>
                    <a:pt x="29018" y="22464"/>
                    <a:pt x="29508" y="22464"/>
                  </a:cubicBezTo>
                  <a:cubicBezTo>
                    <a:pt x="29549" y="22464"/>
                    <a:pt x="29584" y="22461"/>
                    <a:pt x="29620" y="22456"/>
                  </a:cubicBezTo>
                  <a:cubicBezTo>
                    <a:pt x="33235" y="23145"/>
                    <a:pt x="36128" y="26009"/>
                    <a:pt x="36895" y="29645"/>
                  </a:cubicBezTo>
                  <a:cubicBezTo>
                    <a:pt x="36970" y="30002"/>
                    <a:pt x="37235" y="30158"/>
                    <a:pt x="37514" y="30158"/>
                  </a:cubicBezTo>
                  <a:cubicBezTo>
                    <a:pt x="37926" y="30158"/>
                    <a:pt x="38365" y="29818"/>
                    <a:pt x="38254" y="29291"/>
                  </a:cubicBezTo>
                  <a:cubicBezTo>
                    <a:pt x="37764" y="26969"/>
                    <a:pt x="36476" y="24792"/>
                    <a:pt x="34625" y="23295"/>
                  </a:cubicBezTo>
                  <a:cubicBezTo>
                    <a:pt x="34554" y="23237"/>
                    <a:pt x="34480" y="23187"/>
                    <a:pt x="34409" y="23133"/>
                  </a:cubicBezTo>
                  <a:cubicBezTo>
                    <a:pt x="35904" y="21719"/>
                    <a:pt x="37892" y="20954"/>
                    <a:pt x="39932" y="20954"/>
                  </a:cubicBezTo>
                  <a:cubicBezTo>
                    <a:pt x="40238" y="20954"/>
                    <a:pt x="40545" y="20972"/>
                    <a:pt x="40852" y="21006"/>
                  </a:cubicBezTo>
                  <a:cubicBezTo>
                    <a:pt x="40872" y="21008"/>
                    <a:pt x="40891" y="21010"/>
                    <a:pt x="40910" y="21010"/>
                  </a:cubicBezTo>
                  <a:cubicBezTo>
                    <a:pt x="41263" y="21010"/>
                    <a:pt x="41557" y="20641"/>
                    <a:pt x="41560" y="20306"/>
                  </a:cubicBezTo>
                  <a:cubicBezTo>
                    <a:pt x="41562" y="19894"/>
                    <a:pt x="41238" y="19644"/>
                    <a:pt x="40862" y="19601"/>
                  </a:cubicBezTo>
                  <a:cubicBezTo>
                    <a:pt x="40533" y="19564"/>
                    <a:pt x="40202" y="19546"/>
                    <a:pt x="39872" y="19546"/>
                  </a:cubicBezTo>
                  <a:cubicBezTo>
                    <a:pt x="37409" y="19546"/>
                    <a:pt x="34973" y="20562"/>
                    <a:pt x="33232" y="22314"/>
                  </a:cubicBezTo>
                  <a:cubicBezTo>
                    <a:pt x="33225" y="22318"/>
                    <a:pt x="33223" y="22325"/>
                    <a:pt x="33216" y="22330"/>
                  </a:cubicBezTo>
                  <a:cubicBezTo>
                    <a:pt x="32294" y="21799"/>
                    <a:pt x="31299" y="21411"/>
                    <a:pt x="30261" y="21171"/>
                  </a:cubicBezTo>
                  <a:cubicBezTo>
                    <a:pt x="30265" y="21166"/>
                    <a:pt x="30268" y="21159"/>
                    <a:pt x="30273" y="21156"/>
                  </a:cubicBezTo>
                  <a:cubicBezTo>
                    <a:pt x="29949" y="21023"/>
                    <a:pt x="29203" y="20892"/>
                    <a:pt x="28615" y="20478"/>
                  </a:cubicBezTo>
                  <a:cubicBezTo>
                    <a:pt x="28468" y="19237"/>
                    <a:pt x="28072" y="18008"/>
                    <a:pt x="27408" y="16858"/>
                  </a:cubicBezTo>
                  <a:cubicBezTo>
                    <a:pt x="26706" y="15641"/>
                    <a:pt x="25775" y="14641"/>
                    <a:pt x="24701" y="13877"/>
                  </a:cubicBezTo>
                  <a:lnTo>
                    <a:pt x="24701" y="13877"/>
                  </a:lnTo>
                  <a:lnTo>
                    <a:pt x="24708" y="13879"/>
                  </a:lnTo>
                  <a:cubicBezTo>
                    <a:pt x="24181" y="13339"/>
                    <a:pt x="23660" y="12717"/>
                    <a:pt x="23596" y="11986"/>
                  </a:cubicBezTo>
                  <a:cubicBezTo>
                    <a:pt x="23762" y="11512"/>
                    <a:pt x="23879" y="11020"/>
                    <a:pt x="23955" y="10522"/>
                  </a:cubicBezTo>
                  <a:cubicBezTo>
                    <a:pt x="26948" y="9498"/>
                    <a:pt x="29330" y="6931"/>
                    <a:pt x="30061" y="3835"/>
                  </a:cubicBezTo>
                  <a:cubicBezTo>
                    <a:pt x="30186" y="3309"/>
                    <a:pt x="29749" y="2966"/>
                    <a:pt x="29333" y="2966"/>
                  </a:cubicBezTo>
                  <a:cubicBezTo>
                    <a:pt x="29056" y="2966"/>
                    <a:pt x="28789" y="3118"/>
                    <a:pt x="28706" y="3471"/>
                  </a:cubicBezTo>
                  <a:cubicBezTo>
                    <a:pt x="28127" y="5921"/>
                    <a:pt x="26358" y="8003"/>
                    <a:pt x="24055" y="8984"/>
                  </a:cubicBezTo>
                  <a:cubicBezTo>
                    <a:pt x="24048" y="8457"/>
                    <a:pt x="24001" y="7934"/>
                    <a:pt x="23920" y="7417"/>
                  </a:cubicBezTo>
                  <a:cubicBezTo>
                    <a:pt x="23508" y="4850"/>
                    <a:pt x="22160" y="2528"/>
                    <a:pt x="20831" y="335"/>
                  </a:cubicBezTo>
                  <a:cubicBezTo>
                    <a:pt x="20688" y="98"/>
                    <a:pt x="20474" y="0"/>
                    <a:pt x="20260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3969431" y="1531743"/>
              <a:ext cx="111960" cy="98046"/>
            </a:xfrm>
            <a:custGeom>
              <a:avLst/>
              <a:gdLst/>
              <a:ahLst/>
              <a:cxnLst/>
              <a:rect l="l" t="t" r="r" b="b"/>
              <a:pathLst>
                <a:path w="7628" h="6680" extrusionOk="0">
                  <a:moveTo>
                    <a:pt x="3810" y="1"/>
                  </a:moveTo>
                  <a:cubicBezTo>
                    <a:pt x="3244" y="1"/>
                    <a:pt x="2671" y="145"/>
                    <a:pt x="2146" y="448"/>
                  </a:cubicBezTo>
                  <a:cubicBezTo>
                    <a:pt x="548" y="1372"/>
                    <a:pt x="0" y="3413"/>
                    <a:pt x="922" y="5011"/>
                  </a:cubicBezTo>
                  <a:cubicBezTo>
                    <a:pt x="1542" y="6081"/>
                    <a:pt x="2664" y="6680"/>
                    <a:pt x="3818" y="6680"/>
                  </a:cubicBezTo>
                  <a:cubicBezTo>
                    <a:pt x="4384" y="6680"/>
                    <a:pt x="4958" y="6536"/>
                    <a:pt x="5484" y="6232"/>
                  </a:cubicBezTo>
                  <a:cubicBezTo>
                    <a:pt x="7080" y="5311"/>
                    <a:pt x="7627" y="3268"/>
                    <a:pt x="6706" y="1672"/>
                  </a:cubicBezTo>
                  <a:cubicBezTo>
                    <a:pt x="6087" y="600"/>
                    <a:pt x="4964" y="1"/>
                    <a:pt x="38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3057964" y="2743850"/>
              <a:ext cx="709965" cy="732583"/>
            </a:xfrm>
            <a:custGeom>
              <a:avLst/>
              <a:gdLst/>
              <a:ahLst/>
              <a:cxnLst/>
              <a:rect l="l" t="t" r="r" b="b"/>
              <a:pathLst>
                <a:path w="48371" h="49912" extrusionOk="0">
                  <a:moveTo>
                    <a:pt x="23579" y="0"/>
                  </a:moveTo>
                  <a:cubicBezTo>
                    <a:pt x="23016" y="0"/>
                    <a:pt x="22452" y="582"/>
                    <a:pt x="22832" y="1207"/>
                  </a:cubicBezTo>
                  <a:cubicBezTo>
                    <a:pt x="24268" y="3579"/>
                    <a:pt x="25713" y="6036"/>
                    <a:pt x="26215" y="8801"/>
                  </a:cubicBezTo>
                  <a:cubicBezTo>
                    <a:pt x="26511" y="10434"/>
                    <a:pt x="26423" y="12151"/>
                    <a:pt x="25811" y="13680"/>
                  </a:cubicBezTo>
                  <a:cubicBezTo>
                    <a:pt x="25801" y="13687"/>
                    <a:pt x="25789" y="13694"/>
                    <a:pt x="25777" y="13701"/>
                  </a:cubicBezTo>
                  <a:cubicBezTo>
                    <a:pt x="25146" y="14106"/>
                    <a:pt x="24239" y="14163"/>
                    <a:pt x="23756" y="14190"/>
                  </a:cubicBezTo>
                  <a:cubicBezTo>
                    <a:pt x="23284" y="14128"/>
                    <a:pt x="22807" y="14097"/>
                    <a:pt x="22329" y="14097"/>
                  </a:cubicBezTo>
                  <a:cubicBezTo>
                    <a:pt x="20918" y="14097"/>
                    <a:pt x="19492" y="14368"/>
                    <a:pt x="18131" y="14930"/>
                  </a:cubicBezTo>
                  <a:cubicBezTo>
                    <a:pt x="17938" y="14965"/>
                    <a:pt x="17699" y="14997"/>
                    <a:pt x="17470" y="14997"/>
                  </a:cubicBezTo>
                  <a:cubicBezTo>
                    <a:pt x="17264" y="14997"/>
                    <a:pt x="17065" y="14971"/>
                    <a:pt x="16914" y="14899"/>
                  </a:cubicBezTo>
                  <a:cubicBezTo>
                    <a:pt x="16143" y="13378"/>
                    <a:pt x="15798" y="11644"/>
                    <a:pt x="15945" y="9939"/>
                  </a:cubicBezTo>
                  <a:cubicBezTo>
                    <a:pt x="16129" y="7782"/>
                    <a:pt x="17153" y="5736"/>
                    <a:pt x="18691" y="4229"/>
                  </a:cubicBezTo>
                  <a:cubicBezTo>
                    <a:pt x="19273" y="3660"/>
                    <a:pt x="18710" y="2843"/>
                    <a:pt x="18076" y="2843"/>
                  </a:cubicBezTo>
                  <a:cubicBezTo>
                    <a:pt x="17890" y="2843"/>
                    <a:pt x="17698" y="2914"/>
                    <a:pt x="17526" y="3081"/>
                  </a:cubicBezTo>
                  <a:cubicBezTo>
                    <a:pt x="16026" y="4553"/>
                    <a:pt x="15002" y="6443"/>
                    <a:pt x="14545" y="8479"/>
                  </a:cubicBezTo>
                  <a:cubicBezTo>
                    <a:pt x="12769" y="7322"/>
                    <a:pt x="11342" y="5615"/>
                    <a:pt x="10578" y="3631"/>
                  </a:cubicBezTo>
                  <a:cubicBezTo>
                    <a:pt x="10443" y="3282"/>
                    <a:pt x="10152" y="3019"/>
                    <a:pt x="9786" y="3019"/>
                  </a:cubicBezTo>
                  <a:cubicBezTo>
                    <a:pt x="9719" y="3019"/>
                    <a:pt x="9651" y="3027"/>
                    <a:pt x="9580" y="3045"/>
                  </a:cubicBezTo>
                  <a:cubicBezTo>
                    <a:pt x="9192" y="3148"/>
                    <a:pt x="8837" y="3629"/>
                    <a:pt x="8997" y="4043"/>
                  </a:cubicBezTo>
                  <a:lnTo>
                    <a:pt x="8995" y="4041"/>
                  </a:lnTo>
                  <a:lnTo>
                    <a:pt x="8995" y="4041"/>
                  </a:lnTo>
                  <a:cubicBezTo>
                    <a:pt x="9961" y="6555"/>
                    <a:pt x="11695" y="8675"/>
                    <a:pt x="14005" y="10077"/>
                  </a:cubicBezTo>
                  <a:cubicBezTo>
                    <a:pt x="14102" y="10137"/>
                    <a:pt x="14200" y="10170"/>
                    <a:pt x="14295" y="10187"/>
                  </a:cubicBezTo>
                  <a:cubicBezTo>
                    <a:pt x="14188" y="11989"/>
                    <a:pt x="14574" y="13778"/>
                    <a:pt x="15350" y="15390"/>
                  </a:cubicBezTo>
                  <a:cubicBezTo>
                    <a:pt x="15429" y="16037"/>
                    <a:pt x="15374" y="16625"/>
                    <a:pt x="15012" y="16871"/>
                  </a:cubicBezTo>
                  <a:cubicBezTo>
                    <a:pt x="14748" y="17104"/>
                    <a:pt x="14495" y="17349"/>
                    <a:pt x="14257" y="17607"/>
                  </a:cubicBezTo>
                  <a:cubicBezTo>
                    <a:pt x="13964" y="17592"/>
                    <a:pt x="13668" y="17585"/>
                    <a:pt x="13379" y="17585"/>
                  </a:cubicBezTo>
                  <a:cubicBezTo>
                    <a:pt x="12560" y="17585"/>
                    <a:pt x="11808" y="17638"/>
                    <a:pt x="11407" y="17699"/>
                  </a:cubicBezTo>
                  <a:cubicBezTo>
                    <a:pt x="10718" y="17596"/>
                    <a:pt x="10022" y="17544"/>
                    <a:pt x="9326" y="17544"/>
                  </a:cubicBezTo>
                  <a:cubicBezTo>
                    <a:pt x="9078" y="17544"/>
                    <a:pt x="8830" y="17551"/>
                    <a:pt x="8583" y="17564"/>
                  </a:cubicBezTo>
                  <a:cubicBezTo>
                    <a:pt x="8585" y="17418"/>
                    <a:pt x="8554" y="17268"/>
                    <a:pt x="8490" y="17126"/>
                  </a:cubicBezTo>
                  <a:cubicBezTo>
                    <a:pt x="7511" y="14937"/>
                    <a:pt x="6056" y="12961"/>
                    <a:pt x="4261" y="11370"/>
                  </a:cubicBezTo>
                  <a:cubicBezTo>
                    <a:pt x="4094" y="11221"/>
                    <a:pt x="3882" y="11142"/>
                    <a:pt x="3671" y="11142"/>
                  </a:cubicBezTo>
                  <a:cubicBezTo>
                    <a:pt x="3467" y="11142"/>
                    <a:pt x="3264" y="11217"/>
                    <a:pt x="3106" y="11377"/>
                  </a:cubicBezTo>
                  <a:cubicBezTo>
                    <a:pt x="2808" y="11680"/>
                    <a:pt x="2782" y="12239"/>
                    <a:pt x="3113" y="12535"/>
                  </a:cubicBezTo>
                  <a:cubicBezTo>
                    <a:pt x="4756" y="13992"/>
                    <a:pt x="6054" y="15749"/>
                    <a:pt x="6975" y="17738"/>
                  </a:cubicBezTo>
                  <a:cubicBezTo>
                    <a:pt x="5694" y="17954"/>
                    <a:pt x="4439" y="18345"/>
                    <a:pt x="3251" y="18909"/>
                  </a:cubicBezTo>
                  <a:cubicBezTo>
                    <a:pt x="2194" y="19411"/>
                    <a:pt x="1222" y="20066"/>
                    <a:pt x="334" y="20828"/>
                  </a:cubicBezTo>
                  <a:cubicBezTo>
                    <a:pt x="1" y="21116"/>
                    <a:pt x="48" y="21693"/>
                    <a:pt x="344" y="21983"/>
                  </a:cubicBezTo>
                  <a:cubicBezTo>
                    <a:pt x="504" y="22141"/>
                    <a:pt x="698" y="22212"/>
                    <a:pt x="893" y="22212"/>
                  </a:cubicBezTo>
                  <a:cubicBezTo>
                    <a:pt x="1107" y="22212"/>
                    <a:pt x="1323" y="22127"/>
                    <a:pt x="1498" y="21976"/>
                  </a:cubicBezTo>
                  <a:cubicBezTo>
                    <a:pt x="3652" y="20128"/>
                    <a:pt x="6498" y="19166"/>
                    <a:pt x="9334" y="19166"/>
                  </a:cubicBezTo>
                  <a:cubicBezTo>
                    <a:pt x="9750" y="19166"/>
                    <a:pt x="10167" y="19186"/>
                    <a:pt x="10580" y="19228"/>
                  </a:cubicBezTo>
                  <a:cubicBezTo>
                    <a:pt x="11311" y="19523"/>
                    <a:pt x="11921" y="19964"/>
                    <a:pt x="12290" y="20557"/>
                  </a:cubicBezTo>
                  <a:cubicBezTo>
                    <a:pt x="11166" y="23021"/>
                    <a:pt x="10961" y="25869"/>
                    <a:pt x="11826" y="28536"/>
                  </a:cubicBezTo>
                  <a:cubicBezTo>
                    <a:pt x="11873" y="29605"/>
                    <a:pt x="11804" y="30186"/>
                    <a:pt x="11040" y="31227"/>
                  </a:cubicBezTo>
                  <a:cubicBezTo>
                    <a:pt x="10254" y="31544"/>
                    <a:pt x="9487" y="31910"/>
                    <a:pt x="8749" y="32325"/>
                  </a:cubicBezTo>
                  <a:cubicBezTo>
                    <a:pt x="8692" y="32308"/>
                    <a:pt x="8633" y="32296"/>
                    <a:pt x="8573" y="32289"/>
                  </a:cubicBezTo>
                  <a:cubicBezTo>
                    <a:pt x="6211" y="31991"/>
                    <a:pt x="4025" y="30727"/>
                    <a:pt x="2494" y="28898"/>
                  </a:cubicBezTo>
                  <a:cubicBezTo>
                    <a:pt x="2359" y="28738"/>
                    <a:pt x="2157" y="28666"/>
                    <a:pt x="1951" y="28666"/>
                  </a:cubicBezTo>
                  <a:cubicBezTo>
                    <a:pt x="1723" y="28666"/>
                    <a:pt x="1489" y="28754"/>
                    <a:pt x="1337" y="28908"/>
                  </a:cubicBezTo>
                  <a:cubicBezTo>
                    <a:pt x="1003" y="29246"/>
                    <a:pt x="1060" y="29724"/>
                    <a:pt x="1346" y="30063"/>
                  </a:cubicBezTo>
                  <a:cubicBezTo>
                    <a:pt x="2775" y="31768"/>
                    <a:pt x="4701" y="32961"/>
                    <a:pt x="6818" y="33563"/>
                  </a:cubicBezTo>
                  <a:cubicBezTo>
                    <a:pt x="5477" y="34539"/>
                    <a:pt x="4261" y="35682"/>
                    <a:pt x="3211" y="36975"/>
                  </a:cubicBezTo>
                  <a:cubicBezTo>
                    <a:pt x="2932" y="37316"/>
                    <a:pt x="2882" y="37799"/>
                    <a:pt x="3218" y="38130"/>
                  </a:cubicBezTo>
                  <a:cubicBezTo>
                    <a:pt x="3368" y="38279"/>
                    <a:pt x="3596" y="38363"/>
                    <a:pt x="3821" y="38363"/>
                  </a:cubicBezTo>
                  <a:cubicBezTo>
                    <a:pt x="4032" y="38363"/>
                    <a:pt x="4239" y="38289"/>
                    <a:pt x="4375" y="38123"/>
                  </a:cubicBezTo>
                  <a:cubicBezTo>
                    <a:pt x="6389" y="35642"/>
                    <a:pt x="9016" y="33730"/>
                    <a:pt x="11992" y="32603"/>
                  </a:cubicBezTo>
                  <a:cubicBezTo>
                    <a:pt x="12957" y="32725"/>
                    <a:pt x="13916" y="32906"/>
                    <a:pt x="14750" y="33165"/>
                  </a:cubicBezTo>
                  <a:cubicBezTo>
                    <a:pt x="15024" y="33425"/>
                    <a:pt x="15309" y="33670"/>
                    <a:pt x="15605" y="33896"/>
                  </a:cubicBezTo>
                  <a:cubicBezTo>
                    <a:pt x="16452" y="35073"/>
                    <a:pt x="16752" y="36813"/>
                    <a:pt x="16883" y="38318"/>
                  </a:cubicBezTo>
                  <a:cubicBezTo>
                    <a:pt x="16881" y="38375"/>
                    <a:pt x="16879" y="38433"/>
                    <a:pt x="16876" y="38490"/>
                  </a:cubicBezTo>
                  <a:cubicBezTo>
                    <a:pt x="16864" y="38504"/>
                    <a:pt x="16853" y="38518"/>
                    <a:pt x="16841" y="38535"/>
                  </a:cubicBezTo>
                  <a:cubicBezTo>
                    <a:pt x="15379" y="40572"/>
                    <a:pt x="12910" y="41778"/>
                    <a:pt x="10418" y="41778"/>
                  </a:cubicBezTo>
                  <a:cubicBezTo>
                    <a:pt x="10396" y="41778"/>
                    <a:pt x="10374" y="41778"/>
                    <a:pt x="10352" y="41778"/>
                  </a:cubicBezTo>
                  <a:cubicBezTo>
                    <a:pt x="10349" y="41778"/>
                    <a:pt x="10346" y="41778"/>
                    <a:pt x="10343" y="41778"/>
                  </a:cubicBezTo>
                  <a:cubicBezTo>
                    <a:pt x="9299" y="41778"/>
                    <a:pt x="9295" y="43404"/>
                    <a:pt x="10345" y="43414"/>
                  </a:cubicBezTo>
                  <a:cubicBezTo>
                    <a:pt x="10371" y="43414"/>
                    <a:pt x="10398" y="43414"/>
                    <a:pt x="10425" y="43414"/>
                  </a:cubicBezTo>
                  <a:cubicBezTo>
                    <a:pt x="12882" y="43414"/>
                    <a:pt x="15222" y="42441"/>
                    <a:pt x="16986" y="40790"/>
                  </a:cubicBezTo>
                  <a:cubicBezTo>
                    <a:pt x="17250" y="42907"/>
                    <a:pt x="17962" y="44974"/>
                    <a:pt x="19086" y="46774"/>
                  </a:cubicBezTo>
                  <a:cubicBezTo>
                    <a:pt x="19760" y="47850"/>
                    <a:pt x="20577" y="48841"/>
                    <a:pt x="21517" y="49693"/>
                  </a:cubicBezTo>
                  <a:cubicBezTo>
                    <a:pt x="21687" y="49846"/>
                    <a:pt x="21874" y="49911"/>
                    <a:pt x="22055" y="49911"/>
                  </a:cubicBezTo>
                  <a:cubicBezTo>
                    <a:pt x="22705" y="49911"/>
                    <a:pt x="23278" y="49082"/>
                    <a:pt x="22665" y="48529"/>
                  </a:cubicBezTo>
                  <a:cubicBezTo>
                    <a:pt x="19867" y="45995"/>
                    <a:pt x="18396" y="42252"/>
                    <a:pt x="18510" y="38509"/>
                  </a:cubicBezTo>
                  <a:cubicBezTo>
                    <a:pt x="19098" y="37116"/>
                    <a:pt x="20327" y="36518"/>
                    <a:pt x="21798" y="36168"/>
                  </a:cubicBezTo>
                  <a:cubicBezTo>
                    <a:pt x="21982" y="36177"/>
                    <a:pt x="22167" y="36182"/>
                    <a:pt x="22351" y="36182"/>
                  </a:cubicBezTo>
                  <a:cubicBezTo>
                    <a:pt x="24222" y="36182"/>
                    <a:pt x="26120" y="35707"/>
                    <a:pt x="27856" y="34704"/>
                  </a:cubicBezTo>
                  <a:cubicBezTo>
                    <a:pt x="27889" y="34685"/>
                    <a:pt x="27918" y="34665"/>
                    <a:pt x="27949" y="34646"/>
                  </a:cubicBezTo>
                  <a:cubicBezTo>
                    <a:pt x="28223" y="34533"/>
                    <a:pt x="28591" y="34422"/>
                    <a:pt x="28980" y="34422"/>
                  </a:cubicBezTo>
                  <a:cubicBezTo>
                    <a:pt x="29484" y="34422"/>
                    <a:pt x="30024" y="34608"/>
                    <a:pt x="30442" y="35216"/>
                  </a:cubicBezTo>
                  <a:cubicBezTo>
                    <a:pt x="31730" y="38061"/>
                    <a:pt x="31909" y="41433"/>
                    <a:pt x="30714" y="44336"/>
                  </a:cubicBezTo>
                  <a:cubicBezTo>
                    <a:pt x="30547" y="44743"/>
                    <a:pt x="30602" y="45212"/>
                    <a:pt x="31018" y="45450"/>
                  </a:cubicBezTo>
                  <a:cubicBezTo>
                    <a:pt x="31134" y="45516"/>
                    <a:pt x="31278" y="45550"/>
                    <a:pt x="31425" y="45550"/>
                  </a:cubicBezTo>
                  <a:cubicBezTo>
                    <a:pt x="31717" y="45550"/>
                    <a:pt x="32020" y="45417"/>
                    <a:pt x="32133" y="45145"/>
                  </a:cubicBezTo>
                  <a:cubicBezTo>
                    <a:pt x="33126" y="42738"/>
                    <a:pt x="33354" y="40087"/>
                    <a:pt x="32880" y="37571"/>
                  </a:cubicBezTo>
                  <a:lnTo>
                    <a:pt x="32880" y="37571"/>
                  </a:lnTo>
                  <a:cubicBezTo>
                    <a:pt x="36055" y="38028"/>
                    <a:pt x="38855" y="40190"/>
                    <a:pt x="40224" y="43066"/>
                  </a:cubicBezTo>
                  <a:cubicBezTo>
                    <a:pt x="40351" y="43331"/>
                    <a:pt x="40645" y="43468"/>
                    <a:pt x="40933" y="43468"/>
                  </a:cubicBezTo>
                  <a:cubicBezTo>
                    <a:pt x="41078" y="43468"/>
                    <a:pt x="41221" y="43434"/>
                    <a:pt x="41341" y="43364"/>
                  </a:cubicBezTo>
                  <a:cubicBezTo>
                    <a:pt x="41750" y="43128"/>
                    <a:pt x="41831" y="42650"/>
                    <a:pt x="41641" y="42250"/>
                  </a:cubicBezTo>
                  <a:cubicBezTo>
                    <a:pt x="39984" y="38773"/>
                    <a:pt x="36547" y="36401"/>
                    <a:pt x="32754" y="35916"/>
                  </a:cubicBezTo>
                  <a:cubicBezTo>
                    <a:pt x="32732" y="35912"/>
                    <a:pt x="32709" y="35911"/>
                    <a:pt x="32686" y="35911"/>
                  </a:cubicBezTo>
                  <a:cubicBezTo>
                    <a:pt x="32610" y="35911"/>
                    <a:pt x="32535" y="35928"/>
                    <a:pt x="32464" y="35956"/>
                  </a:cubicBezTo>
                  <a:cubicBezTo>
                    <a:pt x="32302" y="35444"/>
                    <a:pt x="32107" y="34942"/>
                    <a:pt x="31883" y="34454"/>
                  </a:cubicBezTo>
                  <a:cubicBezTo>
                    <a:pt x="31887" y="34451"/>
                    <a:pt x="31892" y="34446"/>
                    <a:pt x="31895" y="34446"/>
                  </a:cubicBezTo>
                  <a:cubicBezTo>
                    <a:pt x="30966" y="32396"/>
                    <a:pt x="32128" y="30251"/>
                    <a:pt x="32128" y="30251"/>
                  </a:cubicBezTo>
                  <a:lnTo>
                    <a:pt x="32128" y="30251"/>
                  </a:lnTo>
                  <a:lnTo>
                    <a:pt x="32121" y="30255"/>
                  </a:lnTo>
                  <a:cubicBezTo>
                    <a:pt x="32642" y="29255"/>
                    <a:pt x="33009" y="28184"/>
                    <a:pt x="33207" y="27077"/>
                  </a:cubicBezTo>
                  <a:cubicBezTo>
                    <a:pt x="33476" y="26588"/>
                    <a:pt x="33771" y="26143"/>
                    <a:pt x="34340" y="26143"/>
                  </a:cubicBezTo>
                  <a:cubicBezTo>
                    <a:pt x="34388" y="26143"/>
                    <a:pt x="34431" y="26138"/>
                    <a:pt x="34473" y="26134"/>
                  </a:cubicBezTo>
                  <a:cubicBezTo>
                    <a:pt x="38681" y="26934"/>
                    <a:pt x="42046" y="30270"/>
                    <a:pt x="42939" y="34499"/>
                  </a:cubicBezTo>
                  <a:cubicBezTo>
                    <a:pt x="43026" y="34914"/>
                    <a:pt x="43335" y="35095"/>
                    <a:pt x="43659" y="35095"/>
                  </a:cubicBezTo>
                  <a:cubicBezTo>
                    <a:pt x="44138" y="35095"/>
                    <a:pt x="44649" y="34699"/>
                    <a:pt x="44520" y="34087"/>
                  </a:cubicBezTo>
                  <a:cubicBezTo>
                    <a:pt x="43948" y="31382"/>
                    <a:pt x="42451" y="28851"/>
                    <a:pt x="40298" y="27108"/>
                  </a:cubicBezTo>
                  <a:cubicBezTo>
                    <a:pt x="40215" y="27041"/>
                    <a:pt x="40129" y="26984"/>
                    <a:pt x="40045" y="26919"/>
                  </a:cubicBezTo>
                  <a:cubicBezTo>
                    <a:pt x="41785" y="25275"/>
                    <a:pt x="44102" y="24385"/>
                    <a:pt x="46478" y="24385"/>
                  </a:cubicBezTo>
                  <a:cubicBezTo>
                    <a:pt x="46833" y="24385"/>
                    <a:pt x="47190" y="24405"/>
                    <a:pt x="47546" y="24445"/>
                  </a:cubicBezTo>
                  <a:cubicBezTo>
                    <a:pt x="47568" y="24448"/>
                    <a:pt x="47589" y="24449"/>
                    <a:pt x="47610" y="24449"/>
                  </a:cubicBezTo>
                  <a:cubicBezTo>
                    <a:pt x="48021" y="24449"/>
                    <a:pt x="48366" y="24021"/>
                    <a:pt x="48368" y="23631"/>
                  </a:cubicBezTo>
                  <a:cubicBezTo>
                    <a:pt x="48370" y="23150"/>
                    <a:pt x="47994" y="22859"/>
                    <a:pt x="47553" y="22809"/>
                  </a:cubicBezTo>
                  <a:cubicBezTo>
                    <a:pt x="47170" y="22766"/>
                    <a:pt x="46786" y="22745"/>
                    <a:pt x="46402" y="22745"/>
                  </a:cubicBezTo>
                  <a:cubicBezTo>
                    <a:pt x="43534" y="22745"/>
                    <a:pt x="40700" y="23930"/>
                    <a:pt x="38674" y="25967"/>
                  </a:cubicBezTo>
                  <a:cubicBezTo>
                    <a:pt x="38669" y="25974"/>
                    <a:pt x="38664" y="25981"/>
                    <a:pt x="38657" y="25988"/>
                  </a:cubicBezTo>
                  <a:cubicBezTo>
                    <a:pt x="37583" y="25369"/>
                    <a:pt x="36426" y="24914"/>
                    <a:pt x="35219" y="24636"/>
                  </a:cubicBezTo>
                  <a:cubicBezTo>
                    <a:pt x="35224" y="24631"/>
                    <a:pt x="35226" y="24624"/>
                    <a:pt x="35231" y="24619"/>
                  </a:cubicBezTo>
                  <a:cubicBezTo>
                    <a:pt x="34854" y="24464"/>
                    <a:pt x="33988" y="24312"/>
                    <a:pt x="33302" y="23829"/>
                  </a:cubicBezTo>
                  <a:cubicBezTo>
                    <a:pt x="33130" y="22388"/>
                    <a:pt x="32671" y="20955"/>
                    <a:pt x="31899" y="19619"/>
                  </a:cubicBezTo>
                  <a:cubicBezTo>
                    <a:pt x="31083" y="18202"/>
                    <a:pt x="29997" y="17037"/>
                    <a:pt x="28747" y="16149"/>
                  </a:cubicBezTo>
                  <a:lnTo>
                    <a:pt x="28747" y="16149"/>
                  </a:lnTo>
                  <a:lnTo>
                    <a:pt x="28756" y="16152"/>
                  </a:lnTo>
                  <a:cubicBezTo>
                    <a:pt x="28142" y="15523"/>
                    <a:pt x="27537" y="14799"/>
                    <a:pt x="27463" y="13949"/>
                  </a:cubicBezTo>
                  <a:cubicBezTo>
                    <a:pt x="27656" y="13397"/>
                    <a:pt x="27792" y="12825"/>
                    <a:pt x="27880" y="12244"/>
                  </a:cubicBezTo>
                  <a:cubicBezTo>
                    <a:pt x="31366" y="11051"/>
                    <a:pt x="34135" y="8065"/>
                    <a:pt x="34985" y="4462"/>
                  </a:cubicBezTo>
                  <a:cubicBezTo>
                    <a:pt x="35131" y="3850"/>
                    <a:pt x="34622" y="3452"/>
                    <a:pt x="34139" y="3452"/>
                  </a:cubicBezTo>
                  <a:cubicBezTo>
                    <a:pt x="33816" y="3452"/>
                    <a:pt x="33504" y="3630"/>
                    <a:pt x="33407" y="4041"/>
                  </a:cubicBezTo>
                  <a:cubicBezTo>
                    <a:pt x="32735" y="6891"/>
                    <a:pt x="30675" y="9313"/>
                    <a:pt x="27997" y="10453"/>
                  </a:cubicBezTo>
                  <a:cubicBezTo>
                    <a:pt x="27989" y="9841"/>
                    <a:pt x="27935" y="9232"/>
                    <a:pt x="27837" y="8632"/>
                  </a:cubicBezTo>
                  <a:cubicBezTo>
                    <a:pt x="27358" y="5641"/>
                    <a:pt x="25792" y="2943"/>
                    <a:pt x="24246" y="390"/>
                  </a:cubicBezTo>
                  <a:cubicBezTo>
                    <a:pt x="24079" y="115"/>
                    <a:pt x="23829" y="0"/>
                    <a:pt x="23579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3315655" y="3059926"/>
              <a:ext cx="130277" cy="114088"/>
            </a:xfrm>
            <a:custGeom>
              <a:avLst/>
              <a:gdLst/>
              <a:ahLst/>
              <a:cxnLst/>
              <a:rect l="l" t="t" r="r" b="b"/>
              <a:pathLst>
                <a:path w="8876" h="7773" extrusionOk="0">
                  <a:moveTo>
                    <a:pt x="4433" y="0"/>
                  </a:moveTo>
                  <a:cubicBezTo>
                    <a:pt x="3774" y="0"/>
                    <a:pt x="3106" y="168"/>
                    <a:pt x="2493" y="522"/>
                  </a:cubicBezTo>
                  <a:cubicBezTo>
                    <a:pt x="636" y="1593"/>
                    <a:pt x="0" y="3970"/>
                    <a:pt x="1072" y="5829"/>
                  </a:cubicBezTo>
                  <a:cubicBezTo>
                    <a:pt x="1792" y="7075"/>
                    <a:pt x="3099" y="7772"/>
                    <a:pt x="4441" y="7772"/>
                  </a:cubicBezTo>
                  <a:cubicBezTo>
                    <a:pt x="5100" y="7772"/>
                    <a:pt x="5768" y="7604"/>
                    <a:pt x="6380" y="7251"/>
                  </a:cubicBezTo>
                  <a:cubicBezTo>
                    <a:pt x="8239" y="6179"/>
                    <a:pt x="8875" y="3803"/>
                    <a:pt x="7801" y="1943"/>
                  </a:cubicBezTo>
                  <a:cubicBezTo>
                    <a:pt x="7082" y="697"/>
                    <a:pt x="5777" y="0"/>
                    <a:pt x="44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1680901" y="3140571"/>
              <a:ext cx="297939" cy="307420"/>
            </a:xfrm>
            <a:custGeom>
              <a:avLst/>
              <a:gdLst/>
              <a:ahLst/>
              <a:cxnLst/>
              <a:rect l="l" t="t" r="r" b="b"/>
              <a:pathLst>
                <a:path w="20299" h="20945" extrusionOk="0">
                  <a:moveTo>
                    <a:pt x="9896" y="0"/>
                  </a:moveTo>
                  <a:cubicBezTo>
                    <a:pt x="9659" y="0"/>
                    <a:pt x="9422" y="244"/>
                    <a:pt x="9580" y="507"/>
                  </a:cubicBezTo>
                  <a:cubicBezTo>
                    <a:pt x="10183" y="1502"/>
                    <a:pt x="10790" y="2533"/>
                    <a:pt x="11002" y="3695"/>
                  </a:cubicBezTo>
                  <a:cubicBezTo>
                    <a:pt x="11126" y="4379"/>
                    <a:pt x="11088" y="5100"/>
                    <a:pt x="10833" y="5741"/>
                  </a:cubicBezTo>
                  <a:cubicBezTo>
                    <a:pt x="10828" y="5745"/>
                    <a:pt x="10821" y="5748"/>
                    <a:pt x="10816" y="5750"/>
                  </a:cubicBezTo>
                  <a:cubicBezTo>
                    <a:pt x="10552" y="5919"/>
                    <a:pt x="10171" y="5945"/>
                    <a:pt x="9968" y="5955"/>
                  </a:cubicBezTo>
                  <a:cubicBezTo>
                    <a:pt x="9771" y="5929"/>
                    <a:pt x="9571" y="5916"/>
                    <a:pt x="9371" y="5916"/>
                  </a:cubicBezTo>
                  <a:cubicBezTo>
                    <a:pt x="8779" y="5916"/>
                    <a:pt x="8180" y="6030"/>
                    <a:pt x="7609" y="6267"/>
                  </a:cubicBezTo>
                  <a:cubicBezTo>
                    <a:pt x="7527" y="6281"/>
                    <a:pt x="7427" y="6294"/>
                    <a:pt x="7331" y="6294"/>
                  </a:cubicBezTo>
                  <a:cubicBezTo>
                    <a:pt x="7245" y="6294"/>
                    <a:pt x="7161" y="6283"/>
                    <a:pt x="7097" y="6253"/>
                  </a:cubicBezTo>
                  <a:cubicBezTo>
                    <a:pt x="6775" y="5614"/>
                    <a:pt x="6630" y="4886"/>
                    <a:pt x="6692" y="4171"/>
                  </a:cubicBezTo>
                  <a:cubicBezTo>
                    <a:pt x="6768" y="3267"/>
                    <a:pt x="7199" y="2407"/>
                    <a:pt x="7844" y="1774"/>
                  </a:cubicBezTo>
                  <a:cubicBezTo>
                    <a:pt x="8087" y="1536"/>
                    <a:pt x="7850" y="1193"/>
                    <a:pt x="7585" y="1193"/>
                  </a:cubicBezTo>
                  <a:cubicBezTo>
                    <a:pt x="7508" y="1193"/>
                    <a:pt x="7427" y="1222"/>
                    <a:pt x="7356" y="1293"/>
                  </a:cubicBezTo>
                  <a:cubicBezTo>
                    <a:pt x="6725" y="1909"/>
                    <a:pt x="6297" y="2705"/>
                    <a:pt x="6104" y="3559"/>
                  </a:cubicBezTo>
                  <a:cubicBezTo>
                    <a:pt x="5358" y="3071"/>
                    <a:pt x="4761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8" y="1321"/>
                    <a:pt x="3708" y="1524"/>
                    <a:pt x="3775" y="1697"/>
                  </a:cubicBezTo>
                  <a:cubicBezTo>
                    <a:pt x="4182" y="2752"/>
                    <a:pt x="4908" y="3643"/>
                    <a:pt x="5877" y="4231"/>
                  </a:cubicBezTo>
                  <a:cubicBezTo>
                    <a:pt x="5918" y="4255"/>
                    <a:pt x="5958" y="4269"/>
                    <a:pt x="5999" y="4276"/>
                  </a:cubicBezTo>
                  <a:cubicBezTo>
                    <a:pt x="5954" y="5033"/>
                    <a:pt x="6116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79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7" y="7404"/>
                    <a:pt x="4787" y="7429"/>
                  </a:cubicBezTo>
                  <a:cubicBezTo>
                    <a:pt x="4498" y="7385"/>
                    <a:pt x="4208" y="7363"/>
                    <a:pt x="3917" y="7363"/>
                  </a:cubicBezTo>
                  <a:cubicBezTo>
                    <a:pt x="3813" y="7363"/>
                    <a:pt x="3708" y="7366"/>
                    <a:pt x="3603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3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2" y="4678"/>
                  </a:cubicBezTo>
                  <a:cubicBezTo>
                    <a:pt x="1456" y="4678"/>
                    <a:pt x="1370" y="4709"/>
                    <a:pt x="1303" y="4776"/>
                  </a:cubicBezTo>
                  <a:cubicBezTo>
                    <a:pt x="1179" y="4902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91" y="7536"/>
                    <a:pt x="1863" y="7700"/>
                    <a:pt x="1365" y="7936"/>
                  </a:cubicBezTo>
                  <a:cubicBezTo>
                    <a:pt x="922" y="8148"/>
                    <a:pt x="513" y="8422"/>
                    <a:pt x="141" y="8743"/>
                  </a:cubicBezTo>
                  <a:cubicBezTo>
                    <a:pt x="1" y="8862"/>
                    <a:pt x="20" y="9105"/>
                    <a:pt x="146" y="9227"/>
                  </a:cubicBezTo>
                  <a:cubicBezTo>
                    <a:pt x="213" y="9294"/>
                    <a:pt x="294" y="9324"/>
                    <a:pt x="376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4" y="8045"/>
                  </a:cubicBezTo>
                  <a:cubicBezTo>
                    <a:pt x="4090" y="8045"/>
                    <a:pt x="4266" y="8054"/>
                    <a:pt x="4442" y="8072"/>
                  </a:cubicBezTo>
                  <a:cubicBezTo>
                    <a:pt x="4746" y="8196"/>
                    <a:pt x="5004" y="8379"/>
                    <a:pt x="5158" y="8627"/>
                  </a:cubicBezTo>
                  <a:cubicBezTo>
                    <a:pt x="4687" y="9662"/>
                    <a:pt x="4601" y="10858"/>
                    <a:pt x="4963" y="11977"/>
                  </a:cubicBezTo>
                  <a:cubicBezTo>
                    <a:pt x="4982" y="12425"/>
                    <a:pt x="4954" y="12670"/>
                    <a:pt x="4634" y="13106"/>
                  </a:cubicBezTo>
                  <a:cubicBezTo>
                    <a:pt x="4303" y="13239"/>
                    <a:pt x="3982" y="13391"/>
                    <a:pt x="3672" y="13565"/>
                  </a:cubicBezTo>
                  <a:cubicBezTo>
                    <a:pt x="3649" y="13561"/>
                    <a:pt x="3622" y="13553"/>
                    <a:pt x="3599" y="13551"/>
                  </a:cubicBezTo>
                  <a:cubicBezTo>
                    <a:pt x="2608" y="13427"/>
                    <a:pt x="1689" y="12896"/>
                    <a:pt x="1046" y="12129"/>
                  </a:cubicBezTo>
                  <a:cubicBezTo>
                    <a:pt x="989" y="12061"/>
                    <a:pt x="904" y="12030"/>
                    <a:pt x="817" y="12030"/>
                  </a:cubicBezTo>
                  <a:cubicBezTo>
                    <a:pt x="723" y="12030"/>
                    <a:pt x="626" y="12067"/>
                    <a:pt x="563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5" y="13834"/>
                    <a:pt x="2863" y="14087"/>
                  </a:cubicBezTo>
                  <a:cubicBezTo>
                    <a:pt x="2298" y="14494"/>
                    <a:pt x="1789" y="14975"/>
                    <a:pt x="1348" y="15518"/>
                  </a:cubicBezTo>
                  <a:cubicBezTo>
                    <a:pt x="1232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5" y="16100"/>
                  </a:cubicBezTo>
                  <a:cubicBezTo>
                    <a:pt x="1694" y="16100"/>
                    <a:pt x="1780" y="16069"/>
                    <a:pt x="1837" y="15999"/>
                  </a:cubicBezTo>
                  <a:cubicBezTo>
                    <a:pt x="2682" y="14958"/>
                    <a:pt x="3784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6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5" y="16127"/>
                    <a:pt x="7082" y="16151"/>
                  </a:cubicBezTo>
                  <a:cubicBezTo>
                    <a:pt x="7078" y="16158"/>
                    <a:pt x="7073" y="16166"/>
                    <a:pt x="7068" y="16170"/>
                  </a:cubicBezTo>
                  <a:cubicBezTo>
                    <a:pt x="6455" y="17024"/>
                    <a:pt x="5418" y="17532"/>
                    <a:pt x="4373" y="17532"/>
                  </a:cubicBezTo>
                  <a:cubicBezTo>
                    <a:pt x="4363" y="17532"/>
                    <a:pt x="4354" y="17532"/>
                    <a:pt x="4344" y="17532"/>
                  </a:cubicBezTo>
                  <a:cubicBezTo>
                    <a:pt x="4342" y="17532"/>
                    <a:pt x="4341" y="17532"/>
                    <a:pt x="4339" y="17532"/>
                  </a:cubicBezTo>
                  <a:cubicBezTo>
                    <a:pt x="3903" y="17532"/>
                    <a:pt x="3900" y="18213"/>
                    <a:pt x="4342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8" y="17118"/>
                  </a:cubicBezTo>
                  <a:cubicBezTo>
                    <a:pt x="7239" y="18006"/>
                    <a:pt x="7540" y="18873"/>
                    <a:pt x="8011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8"/>
                    <a:pt x="9179" y="20945"/>
                    <a:pt x="9255" y="20945"/>
                  </a:cubicBezTo>
                  <a:cubicBezTo>
                    <a:pt x="9528" y="20945"/>
                    <a:pt x="9768" y="20597"/>
                    <a:pt x="9511" y="20364"/>
                  </a:cubicBezTo>
                  <a:cubicBezTo>
                    <a:pt x="8337" y="19302"/>
                    <a:pt x="7720" y="17730"/>
                    <a:pt x="7768" y="16161"/>
                  </a:cubicBezTo>
                  <a:cubicBezTo>
                    <a:pt x="8016" y="15575"/>
                    <a:pt x="8530" y="15325"/>
                    <a:pt x="9147" y="15177"/>
                  </a:cubicBezTo>
                  <a:cubicBezTo>
                    <a:pt x="9224" y="15181"/>
                    <a:pt x="9301" y="15183"/>
                    <a:pt x="9378" y="15183"/>
                  </a:cubicBezTo>
                  <a:cubicBezTo>
                    <a:pt x="10164" y="15183"/>
                    <a:pt x="10962" y="14984"/>
                    <a:pt x="11690" y="14563"/>
                  </a:cubicBezTo>
                  <a:cubicBezTo>
                    <a:pt x="11704" y="14556"/>
                    <a:pt x="11716" y="14546"/>
                    <a:pt x="11728" y="14539"/>
                  </a:cubicBezTo>
                  <a:cubicBezTo>
                    <a:pt x="11843" y="14491"/>
                    <a:pt x="11997" y="14445"/>
                    <a:pt x="12161" y="14445"/>
                  </a:cubicBezTo>
                  <a:cubicBezTo>
                    <a:pt x="12372" y="14445"/>
                    <a:pt x="12599" y="14523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5"/>
                    <a:pt x="12842" y="18973"/>
                    <a:pt x="13016" y="19073"/>
                  </a:cubicBezTo>
                  <a:cubicBezTo>
                    <a:pt x="13065" y="19101"/>
                    <a:pt x="13126" y="19115"/>
                    <a:pt x="13188" y="19115"/>
                  </a:cubicBezTo>
                  <a:cubicBezTo>
                    <a:pt x="13311" y="19115"/>
                    <a:pt x="13438" y="19060"/>
                    <a:pt x="13485" y="18944"/>
                  </a:cubicBezTo>
                  <a:cubicBezTo>
                    <a:pt x="13900" y="17935"/>
                    <a:pt x="13997" y="16823"/>
                    <a:pt x="13797" y="15765"/>
                  </a:cubicBezTo>
                  <a:lnTo>
                    <a:pt x="13797" y="15765"/>
                  </a:lnTo>
                  <a:cubicBezTo>
                    <a:pt x="15131" y="15958"/>
                    <a:pt x="16305" y="16866"/>
                    <a:pt x="16881" y="18073"/>
                  </a:cubicBezTo>
                  <a:cubicBezTo>
                    <a:pt x="16934" y="18184"/>
                    <a:pt x="17057" y="18242"/>
                    <a:pt x="17179" y="18242"/>
                  </a:cubicBezTo>
                  <a:cubicBezTo>
                    <a:pt x="17239" y="18242"/>
                    <a:pt x="17298" y="18227"/>
                    <a:pt x="17348" y="18199"/>
                  </a:cubicBezTo>
                  <a:cubicBezTo>
                    <a:pt x="17519" y="18099"/>
                    <a:pt x="17555" y="17897"/>
                    <a:pt x="17474" y="17730"/>
                  </a:cubicBezTo>
                  <a:cubicBezTo>
                    <a:pt x="16779" y="16270"/>
                    <a:pt x="15336" y="15275"/>
                    <a:pt x="13745" y="15073"/>
                  </a:cubicBezTo>
                  <a:cubicBezTo>
                    <a:pt x="13734" y="15071"/>
                    <a:pt x="13723" y="15070"/>
                    <a:pt x="13712" y="15070"/>
                  </a:cubicBezTo>
                  <a:cubicBezTo>
                    <a:pt x="13681" y="15070"/>
                    <a:pt x="13652" y="15077"/>
                    <a:pt x="13624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1" y="14458"/>
                    <a:pt x="13383" y="14456"/>
                    <a:pt x="13383" y="14456"/>
                  </a:cubicBezTo>
                  <a:cubicBezTo>
                    <a:pt x="12995" y="13596"/>
                    <a:pt x="13481" y="12694"/>
                    <a:pt x="13481" y="12694"/>
                  </a:cubicBezTo>
                  <a:lnTo>
                    <a:pt x="13481" y="12694"/>
                  </a:lnTo>
                  <a:lnTo>
                    <a:pt x="13478" y="12696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0"/>
                    <a:pt x="14412" y="10970"/>
                  </a:cubicBezTo>
                  <a:cubicBezTo>
                    <a:pt x="14431" y="10970"/>
                    <a:pt x="14450" y="10970"/>
                    <a:pt x="14466" y="10967"/>
                  </a:cubicBezTo>
                  <a:cubicBezTo>
                    <a:pt x="16231" y="11303"/>
                    <a:pt x="17643" y="12703"/>
                    <a:pt x="18019" y="14477"/>
                  </a:cubicBezTo>
                  <a:cubicBezTo>
                    <a:pt x="18056" y="14652"/>
                    <a:pt x="18185" y="14727"/>
                    <a:pt x="18321" y="14727"/>
                  </a:cubicBezTo>
                  <a:cubicBezTo>
                    <a:pt x="18522" y="14727"/>
                    <a:pt x="18737" y="14561"/>
                    <a:pt x="18681" y="14303"/>
                  </a:cubicBezTo>
                  <a:cubicBezTo>
                    <a:pt x="18443" y="13170"/>
                    <a:pt x="17814" y="12108"/>
                    <a:pt x="16910" y="11377"/>
                  </a:cubicBezTo>
                  <a:cubicBezTo>
                    <a:pt x="16876" y="11348"/>
                    <a:pt x="16841" y="11325"/>
                    <a:pt x="16805" y="11296"/>
                  </a:cubicBezTo>
                  <a:cubicBezTo>
                    <a:pt x="17537" y="10606"/>
                    <a:pt x="18509" y="10233"/>
                    <a:pt x="19507" y="10233"/>
                  </a:cubicBezTo>
                  <a:cubicBezTo>
                    <a:pt x="19655" y="10233"/>
                    <a:pt x="19804" y="10241"/>
                    <a:pt x="19953" y="10258"/>
                  </a:cubicBezTo>
                  <a:cubicBezTo>
                    <a:pt x="19962" y="10259"/>
                    <a:pt x="19972" y="10259"/>
                    <a:pt x="19981" y="10259"/>
                  </a:cubicBezTo>
                  <a:cubicBezTo>
                    <a:pt x="20152" y="10259"/>
                    <a:pt x="20296" y="10080"/>
                    <a:pt x="20296" y="9917"/>
                  </a:cubicBezTo>
                  <a:cubicBezTo>
                    <a:pt x="20298" y="9715"/>
                    <a:pt x="20141" y="9593"/>
                    <a:pt x="19955" y="9572"/>
                  </a:cubicBezTo>
                  <a:cubicBezTo>
                    <a:pt x="19795" y="9554"/>
                    <a:pt x="19634" y="9545"/>
                    <a:pt x="19474" y="9545"/>
                  </a:cubicBezTo>
                  <a:cubicBezTo>
                    <a:pt x="18270" y="9545"/>
                    <a:pt x="17080" y="10041"/>
                    <a:pt x="16229" y="10898"/>
                  </a:cubicBezTo>
                  <a:cubicBezTo>
                    <a:pt x="16226" y="10901"/>
                    <a:pt x="16226" y="10903"/>
                    <a:pt x="16221" y="10905"/>
                  </a:cubicBezTo>
                  <a:cubicBezTo>
                    <a:pt x="15771" y="10646"/>
                    <a:pt x="15286" y="10455"/>
                    <a:pt x="14778" y="10339"/>
                  </a:cubicBezTo>
                  <a:cubicBezTo>
                    <a:pt x="14781" y="10336"/>
                    <a:pt x="14783" y="10334"/>
                    <a:pt x="14786" y="10332"/>
                  </a:cubicBezTo>
                  <a:cubicBezTo>
                    <a:pt x="14626" y="10267"/>
                    <a:pt x="14262" y="10203"/>
                    <a:pt x="13976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3" y="7639"/>
                    <a:pt x="12588" y="7150"/>
                    <a:pt x="12064" y="6777"/>
                  </a:cubicBezTo>
                  <a:lnTo>
                    <a:pt x="12064" y="6777"/>
                  </a:lnTo>
                  <a:cubicBezTo>
                    <a:pt x="11808" y="6513"/>
                    <a:pt x="11554" y="6211"/>
                    <a:pt x="11523" y="5855"/>
                  </a:cubicBezTo>
                  <a:cubicBezTo>
                    <a:pt x="11604" y="5622"/>
                    <a:pt x="11664" y="5383"/>
                    <a:pt x="11699" y="5138"/>
                  </a:cubicBezTo>
                  <a:cubicBezTo>
                    <a:pt x="13162" y="4638"/>
                    <a:pt x="14324" y="3386"/>
                    <a:pt x="14681" y="1874"/>
                  </a:cubicBezTo>
                  <a:cubicBezTo>
                    <a:pt x="14742" y="1616"/>
                    <a:pt x="14528" y="1449"/>
                    <a:pt x="14326" y="1449"/>
                  </a:cubicBezTo>
                  <a:cubicBezTo>
                    <a:pt x="14190" y="1449"/>
                    <a:pt x="14060" y="1524"/>
                    <a:pt x="14019" y="1695"/>
                  </a:cubicBezTo>
                  <a:cubicBezTo>
                    <a:pt x="13735" y="2893"/>
                    <a:pt x="12873" y="3909"/>
                    <a:pt x="11749" y="4388"/>
                  </a:cubicBezTo>
                  <a:cubicBezTo>
                    <a:pt x="11745" y="4131"/>
                    <a:pt x="11723" y="3874"/>
                    <a:pt x="11683" y="3624"/>
                  </a:cubicBezTo>
                  <a:cubicBezTo>
                    <a:pt x="11480" y="2369"/>
                    <a:pt x="10823" y="1235"/>
                    <a:pt x="10176" y="164"/>
                  </a:cubicBezTo>
                  <a:cubicBezTo>
                    <a:pt x="10105" y="48"/>
                    <a:pt x="10001" y="0"/>
                    <a:pt x="9896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1789044" y="3273222"/>
              <a:ext cx="54674" cy="47893"/>
            </a:xfrm>
            <a:custGeom>
              <a:avLst/>
              <a:gdLst/>
              <a:ahLst/>
              <a:cxnLst/>
              <a:rect l="l" t="t" r="r" b="b"/>
              <a:pathLst>
                <a:path w="3725" h="3263" extrusionOk="0">
                  <a:moveTo>
                    <a:pt x="1861" y="1"/>
                  </a:moveTo>
                  <a:cubicBezTo>
                    <a:pt x="1585" y="1"/>
                    <a:pt x="1304" y="72"/>
                    <a:pt x="1048" y="221"/>
                  </a:cubicBezTo>
                  <a:cubicBezTo>
                    <a:pt x="267" y="671"/>
                    <a:pt x="0" y="1666"/>
                    <a:pt x="450" y="2447"/>
                  </a:cubicBezTo>
                  <a:cubicBezTo>
                    <a:pt x="752" y="2970"/>
                    <a:pt x="1301" y="3263"/>
                    <a:pt x="1865" y="3263"/>
                  </a:cubicBezTo>
                  <a:cubicBezTo>
                    <a:pt x="2141" y="3263"/>
                    <a:pt x="2421" y="3193"/>
                    <a:pt x="2677" y="3045"/>
                  </a:cubicBezTo>
                  <a:cubicBezTo>
                    <a:pt x="3458" y="2592"/>
                    <a:pt x="3724" y="1597"/>
                    <a:pt x="3274" y="816"/>
                  </a:cubicBezTo>
                  <a:cubicBezTo>
                    <a:pt x="2972" y="294"/>
                    <a:pt x="2424" y="1"/>
                    <a:pt x="18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2992121" y="11317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3100250" y="12644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2934879" y="1444684"/>
              <a:ext cx="263388" cy="164740"/>
            </a:xfrm>
            <a:custGeom>
              <a:avLst/>
              <a:gdLst/>
              <a:ahLst/>
              <a:cxnLst/>
              <a:rect l="l" t="t" r="r" b="b"/>
              <a:pathLst>
                <a:path w="17945" h="11224" extrusionOk="0">
                  <a:moveTo>
                    <a:pt x="6" y="1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0" y="10"/>
                    <a:pt x="62" y="52"/>
                    <a:pt x="179" y="129"/>
                  </a:cubicBezTo>
                  <a:cubicBezTo>
                    <a:pt x="319" y="219"/>
                    <a:pt x="488" y="329"/>
                    <a:pt x="695" y="462"/>
                  </a:cubicBezTo>
                  <a:cubicBezTo>
                    <a:pt x="1176" y="772"/>
                    <a:pt x="1819" y="1184"/>
                    <a:pt x="2603" y="1686"/>
                  </a:cubicBezTo>
                  <a:cubicBezTo>
                    <a:pt x="4251" y="2727"/>
                    <a:pt x="6472" y="4131"/>
                    <a:pt x="8927" y="5684"/>
                  </a:cubicBezTo>
                  <a:cubicBezTo>
                    <a:pt x="11392" y="7220"/>
                    <a:pt x="13623" y="8608"/>
                    <a:pt x="15276" y="9639"/>
                  </a:cubicBezTo>
                  <a:cubicBezTo>
                    <a:pt x="16071" y="10123"/>
                    <a:pt x="16726" y="10520"/>
                    <a:pt x="17214" y="10818"/>
                  </a:cubicBezTo>
                  <a:cubicBezTo>
                    <a:pt x="17426" y="10942"/>
                    <a:pt x="17602" y="11044"/>
                    <a:pt x="17747" y="11127"/>
                  </a:cubicBezTo>
                  <a:cubicBezTo>
                    <a:pt x="17858" y="11190"/>
                    <a:pt x="17925" y="11224"/>
                    <a:pt x="17938" y="11224"/>
                  </a:cubicBezTo>
                  <a:cubicBezTo>
                    <a:pt x="17939" y="11224"/>
                    <a:pt x="17940" y="11223"/>
                    <a:pt x="17940" y="11223"/>
                  </a:cubicBezTo>
                  <a:cubicBezTo>
                    <a:pt x="17945" y="11216"/>
                    <a:pt x="17885" y="11170"/>
                    <a:pt x="17771" y="11089"/>
                  </a:cubicBezTo>
                  <a:cubicBezTo>
                    <a:pt x="17631" y="10994"/>
                    <a:pt x="17464" y="10880"/>
                    <a:pt x="17261" y="10742"/>
                  </a:cubicBezTo>
                  <a:cubicBezTo>
                    <a:pt x="16783" y="10430"/>
                    <a:pt x="16140" y="10011"/>
                    <a:pt x="15361" y="9501"/>
                  </a:cubicBezTo>
                  <a:cubicBezTo>
                    <a:pt x="13754" y="8463"/>
                    <a:pt x="11523" y="7044"/>
                    <a:pt x="9049" y="5489"/>
                  </a:cubicBezTo>
                  <a:cubicBezTo>
                    <a:pt x="6575" y="3934"/>
                    <a:pt x="4327" y="2541"/>
                    <a:pt x="2688" y="1548"/>
                  </a:cubicBezTo>
                  <a:cubicBezTo>
                    <a:pt x="1872" y="1050"/>
                    <a:pt x="1205" y="653"/>
                    <a:pt x="741" y="386"/>
                  </a:cubicBezTo>
                  <a:cubicBezTo>
                    <a:pt x="507" y="253"/>
                    <a:pt x="329" y="150"/>
                    <a:pt x="200" y="86"/>
                  </a:cubicBezTo>
                  <a:cubicBezTo>
                    <a:pt x="87" y="31"/>
                    <a:pt x="22" y="1"/>
                    <a:pt x="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3716700" y="1603243"/>
              <a:ext cx="296530" cy="10113"/>
            </a:xfrm>
            <a:custGeom>
              <a:avLst/>
              <a:gdLst/>
              <a:ahLst/>
              <a:cxnLst/>
              <a:rect l="l" t="t" r="r" b="b"/>
              <a:pathLst>
                <a:path w="20203" h="689" extrusionOk="0">
                  <a:moveTo>
                    <a:pt x="19621" y="1"/>
                  </a:moveTo>
                  <a:cubicBezTo>
                    <a:pt x="18230" y="1"/>
                    <a:pt x="14490" y="90"/>
                    <a:pt x="10097" y="230"/>
                  </a:cubicBezTo>
                  <a:cubicBezTo>
                    <a:pt x="4520" y="409"/>
                    <a:pt x="1" y="604"/>
                    <a:pt x="3" y="668"/>
                  </a:cubicBezTo>
                  <a:cubicBezTo>
                    <a:pt x="4" y="682"/>
                    <a:pt x="213" y="689"/>
                    <a:pt x="597" y="689"/>
                  </a:cubicBezTo>
                  <a:cubicBezTo>
                    <a:pt x="1999" y="689"/>
                    <a:pt x="5727" y="601"/>
                    <a:pt x="10107" y="461"/>
                  </a:cubicBezTo>
                  <a:cubicBezTo>
                    <a:pt x="15681" y="283"/>
                    <a:pt x="20203" y="85"/>
                    <a:pt x="20201" y="21"/>
                  </a:cubicBezTo>
                  <a:cubicBezTo>
                    <a:pt x="20200" y="7"/>
                    <a:pt x="19996" y="1"/>
                    <a:pt x="19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3196504" y="1458247"/>
              <a:ext cx="515400" cy="595026"/>
            </a:xfrm>
            <a:custGeom>
              <a:avLst/>
              <a:gdLst/>
              <a:ahLst/>
              <a:cxnLst/>
              <a:rect l="l" t="t" r="r" b="b"/>
              <a:pathLst>
                <a:path w="35115" h="40540" extrusionOk="0">
                  <a:moveTo>
                    <a:pt x="17572" y="0"/>
                  </a:moveTo>
                  <a:lnTo>
                    <a:pt x="17517" y="31"/>
                  </a:lnTo>
                  <a:cubicBezTo>
                    <a:pt x="12081" y="3167"/>
                    <a:pt x="6192" y="6565"/>
                    <a:pt x="58" y="10103"/>
                  </a:cubicBezTo>
                  <a:lnTo>
                    <a:pt x="1" y="10137"/>
                  </a:lnTo>
                  <a:lnTo>
                    <a:pt x="1" y="10208"/>
                  </a:lnTo>
                  <a:cubicBezTo>
                    <a:pt x="1" y="17311"/>
                    <a:pt x="3" y="24131"/>
                    <a:pt x="6" y="30363"/>
                  </a:cubicBezTo>
                  <a:lnTo>
                    <a:pt x="6" y="30425"/>
                  </a:lnTo>
                  <a:lnTo>
                    <a:pt x="60" y="30456"/>
                  </a:lnTo>
                  <a:cubicBezTo>
                    <a:pt x="6616" y="34232"/>
                    <a:pt x="12569" y="37659"/>
                    <a:pt x="17529" y="40514"/>
                  </a:cubicBezTo>
                  <a:lnTo>
                    <a:pt x="17572" y="40540"/>
                  </a:lnTo>
                  <a:lnTo>
                    <a:pt x="17615" y="40514"/>
                  </a:lnTo>
                  <a:cubicBezTo>
                    <a:pt x="22991" y="37390"/>
                    <a:pt x="27354" y="34856"/>
                    <a:pt x="30376" y="33099"/>
                  </a:cubicBezTo>
                  <a:cubicBezTo>
                    <a:pt x="31873" y="32222"/>
                    <a:pt x="33038" y="31541"/>
                    <a:pt x="33838" y="31075"/>
                  </a:cubicBezTo>
                  <a:cubicBezTo>
                    <a:pt x="34226" y="30846"/>
                    <a:pt x="34524" y="30670"/>
                    <a:pt x="34733" y="30546"/>
                  </a:cubicBezTo>
                  <a:cubicBezTo>
                    <a:pt x="34933" y="30427"/>
                    <a:pt x="35031" y="30363"/>
                    <a:pt x="35031" y="30363"/>
                  </a:cubicBezTo>
                  <a:lnTo>
                    <a:pt x="35028" y="30363"/>
                  </a:lnTo>
                  <a:cubicBezTo>
                    <a:pt x="35028" y="30363"/>
                    <a:pt x="34916" y="30417"/>
                    <a:pt x="34709" y="30534"/>
                  </a:cubicBezTo>
                  <a:cubicBezTo>
                    <a:pt x="34497" y="30653"/>
                    <a:pt x="34193" y="30825"/>
                    <a:pt x="33795" y="31048"/>
                  </a:cubicBezTo>
                  <a:cubicBezTo>
                    <a:pt x="32988" y="31508"/>
                    <a:pt x="31811" y="32180"/>
                    <a:pt x="30299" y="33042"/>
                  </a:cubicBezTo>
                  <a:cubicBezTo>
                    <a:pt x="27283" y="34773"/>
                    <a:pt x="22934" y="37267"/>
                    <a:pt x="17572" y="40341"/>
                  </a:cubicBezTo>
                  <a:lnTo>
                    <a:pt x="17572" y="40341"/>
                  </a:lnTo>
                  <a:cubicBezTo>
                    <a:pt x="12639" y="37487"/>
                    <a:pt x="6730" y="34067"/>
                    <a:pt x="225" y="30299"/>
                  </a:cubicBezTo>
                  <a:lnTo>
                    <a:pt x="225" y="30299"/>
                  </a:lnTo>
                  <a:cubicBezTo>
                    <a:pt x="227" y="24103"/>
                    <a:pt x="227" y="17327"/>
                    <a:pt x="229" y="10270"/>
                  </a:cubicBezTo>
                  <a:lnTo>
                    <a:pt x="229" y="10270"/>
                  </a:lnTo>
                  <a:cubicBezTo>
                    <a:pt x="6322" y="6751"/>
                    <a:pt x="12170" y="3373"/>
                    <a:pt x="17572" y="251"/>
                  </a:cubicBezTo>
                  <a:lnTo>
                    <a:pt x="17572" y="251"/>
                  </a:lnTo>
                  <a:cubicBezTo>
                    <a:pt x="24089" y="4004"/>
                    <a:pt x="29975" y="7394"/>
                    <a:pt x="34943" y="10255"/>
                  </a:cubicBezTo>
                  <a:lnTo>
                    <a:pt x="34943" y="10255"/>
                  </a:lnTo>
                  <a:cubicBezTo>
                    <a:pt x="34962" y="16437"/>
                    <a:pt x="34976" y="21450"/>
                    <a:pt x="34986" y="24929"/>
                  </a:cubicBezTo>
                  <a:cubicBezTo>
                    <a:pt x="34995" y="26667"/>
                    <a:pt x="35002" y="28022"/>
                    <a:pt x="35007" y="28948"/>
                  </a:cubicBezTo>
                  <a:cubicBezTo>
                    <a:pt x="35012" y="29405"/>
                    <a:pt x="35016" y="29755"/>
                    <a:pt x="35019" y="30001"/>
                  </a:cubicBezTo>
                  <a:cubicBezTo>
                    <a:pt x="35021" y="30236"/>
                    <a:pt x="35028" y="30363"/>
                    <a:pt x="35028" y="30363"/>
                  </a:cubicBezTo>
                  <a:cubicBezTo>
                    <a:pt x="35028" y="30363"/>
                    <a:pt x="35036" y="30246"/>
                    <a:pt x="35040" y="30013"/>
                  </a:cubicBezTo>
                  <a:cubicBezTo>
                    <a:pt x="35043" y="29770"/>
                    <a:pt x="35047" y="29425"/>
                    <a:pt x="35052" y="28972"/>
                  </a:cubicBezTo>
                  <a:cubicBezTo>
                    <a:pt x="35057" y="28048"/>
                    <a:pt x="35064" y="26698"/>
                    <a:pt x="35074" y="24965"/>
                  </a:cubicBezTo>
                  <a:cubicBezTo>
                    <a:pt x="35083" y="21467"/>
                    <a:pt x="35097" y="16423"/>
                    <a:pt x="35114" y="10203"/>
                  </a:cubicBezTo>
                  <a:lnTo>
                    <a:pt x="35114" y="10156"/>
                  </a:lnTo>
                  <a:lnTo>
                    <a:pt x="35071" y="10130"/>
                  </a:lnTo>
                  <a:cubicBezTo>
                    <a:pt x="30087" y="7244"/>
                    <a:pt x="24175" y="3822"/>
                    <a:pt x="17627" y="31"/>
                  </a:cubicBezTo>
                  <a:lnTo>
                    <a:pt x="1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2917677" y="1425939"/>
              <a:ext cx="52267" cy="52267"/>
            </a:xfrm>
            <a:custGeom>
              <a:avLst/>
              <a:gdLst/>
              <a:ahLst/>
              <a:cxnLst/>
              <a:rect l="l" t="t" r="r" b="b"/>
              <a:pathLst>
                <a:path w="3561" h="3561" extrusionOk="0">
                  <a:moveTo>
                    <a:pt x="1779" y="1"/>
                  </a:moveTo>
                  <a:cubicBezTo>
                    <a:pt x="796" y="1"/>
                    <a:pt x="1" y="796"/>
                    <a:pt x="1" y="1780"/>
                  </a:cubicBezTo>
                  <a:cubicBezTo>
                    <a:pt x="1" y="2763"/>
                    <a:pt x="796" y="3561"/>
                    <a:pt x="1779" y="3561"/>
                  </a:cubicBezTo>
                  <a:cubicBezTo>
                    <a:pt x="2763" y="3561"/>
                    <a:pt x="3560" y="2763"/>
                    <a:pt x="3560" y="1780"/>
                  </a:cubicBezTo>
                  <a:cubicBezTo>
                    <a:pt x="3560" y="796"/>
                    <a:pt x="2763" y="1"/>
                    <a:pt x="1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3157814" y="1569041"/>
              <a:ext cx="80785" cy="80741"/>
            </a:xfrm>
            <a:custGeom>
              <a:avLst/>
              <a:gdLst/>
              <a:ahLst/>
              <a:cxnLst/>
              <a:rect l="l" t="t" r="r" b="b"/>
              <a:pathLst>
                <a:path w="5504" h="5501" extrusionOk="0">
                  <a:moveTo>
                    <a:pt x="2751" y="0"/>
                  </a:moveTo>
                  <a:cubicBezTo>
                    <a:pt x="1232" y="0"/>
                    <a:pt x="1" y="1231"/>
                    <a:pt x="1" y="2751"/>
                  </a:cubicBezTo>
                  <a:cubicBezTo>
                    <a:pt x="1" y="4270"/>
                    <a:pt x="1232" y="5501"/>
                    <a:pt x="2751" y="5501"/>
                  </a:cubicBezTo>
                  <a:cubicBezTo>
                    <a:pt x="4270" y="5501"/>
                    <a:pt x="5504" y="4270"/>
                    <a:pt x="5504" y="2751"/>
                  </a:cubicBezTo>
                  <a:cubicBezTo>
                    <a:pt x="5504" y="1231"/>
                    <a:pt x="4270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3666695" y="1569041"/>
              <a:ext cx="80785" cy="80741"/>
            </a:xfrm>
            <a:custGeom>
              <a:avLst/>
              <a:gdLst/>
              <a:ahLst/>
              <a:cxnLst/>
              <a:rect l="l" t="t" r="r" b="b"/>
              <a:pathLst>
                <a:path w="5504" h="5501" extrusionOk="0">
                  <a:moveTo>
                    <a:pt x="2753" y="0"/>
                  </a:moveTo>
                  <a:cubicBezTo>
                    <a:pt x="1234" y="0"/>
                    <a:pt x="0" y="1231"/>
                    <a:pt x="0" y="2751"/>
                  </a:cubicBezTo>
                  <a:cubicBezTo>
                    <a:pt x="0" y="4270"/>
                    <a:pt x="1234" y="5501"/>
                    <a:pt x="2753" y="5501"/>
                  </a:cubicBezTo>
                  <a:cubicBezTo>
                    <a:pt x="4272" y="5501"/>
                    <a:pt x="5503" y="4270"/>
                    <a:pt x="5503" y="2751"/>
                  </a:cubicBezTo>
                  <a:cubicBezTo>
                    <a:pt x="5503" y="1231"/>
                    <a:pt x="4272" y="0"/>
                    <a:pt x="2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3666695" y="1873727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3" y="0"/>
                  </a:moveTo>
                  <a:cubicBezTo>
                    <a:pt x="1234" y="0"/>
                    <a:pt x="0" y="1231"/>
                    <a:pt x="0" y="2751"/>
                  </a:cubicBezTo>
                  <a:cubicBezTo>
                    <a:pt x="0" y="4270"/>
                    <a:pt x="1234" y="5503"/>
                    <a:pt x="2753" y="5503"/>
                  </a:cubicBezTo>
                  <a:cubicBezTo>
                    <a:pt x="4272" y="5503"/>
                    <a:pt x="5503" y="4270"/>
                    <a:pt x="5503" y="2751"/>
                  </a:cubicBezTo>
                  <a:cubicBezTo>
                    <a:pt x="5503" y="1231"/>
                    <a:pt x="4272" y="0"/>
                    <a:pt x="2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3982993" y="1570186"/>
              <a:ext cx="60369" cy="60413"/>
            </a:xfrm>
            <a:custGeom>
              <a:avLst/>
              <a:gdLst/>
              <a:ahLst/>
              <a:cxnLst/>
              <a:rect l="l" t="t" r="r" b="b"/>
              <a:pathLst>
                <a:path w="4113" h="4116" extrusionOk="0">
                  <a:moveTo>
                    <a:pt x="2058" y="1"/>
                  </a:moveTo>
                  <a:cubicBezTo>
                    <a:pt x="922" y="1"/>
                    <a:pt x="0" y="923"/>
                    <a:pt x="0" y="2058"/>
                  </a:cubicBezTo>
                  <a:cubicBezTo>
                    <a:pt x="0" y="3194"/>
                    <a:pt x="922" y="4116"/>
                    <a:pt x="2058" y="4116"/>
                  </a:cubicBezTo>
                  <a:cubicBezTo>
                    <a:pt x="3193" y="4116"/>
                    <a:pt x="4113" y="3194"/>
                    <a:pt x="4113" y="2058"/>
                  </a:cubicBezTo>
                  <a:cubicBezTo>
                    <a:pt x="4113" y="923"/>
                    <a:pt x="319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3413656" y="2013718"/>
              <a:ext cx="80741" cy="80770"/>
            </a:xfrm>
            <a:custGeom>
              <a:avLst/>
              <a:gdLst/>
              <a:ahLst/>
              <a:cxnLst/>
              <a:rect l="l" t="t" r="r" b="b"/>
              <a:pathLst>
                <a:path w="5501" h="5503" extrusionOk="0">
                  <a:moveTo>
                    <a:pt x="2751" y="0"/>
                  </a:moveTo>
                  <a:cubicBezTo>
                    <a:pt x="1231" y="0"/>
                    <a:pt x="0" y="1234"/>
                    <a:pt x="0" y="2753"/>
                  </a:cubicBezTo>
                  <a:cubicBezTo>
                    <a:pt x="0" y="4272"/>
                    <a:pt x="1231" y="5503"/>
                    <a:pt x="2751" y="5503"/>
                  </a:cubicBezTo>
                  <a:cubicBezTo>
                    <a:pt x="4270" y="5503"/>
                    <a:pt x="5501" y="4272"/>
                    <a:pt x="5501" y="2753"/>
                  </a:cubicBezTo>
                  <a:cubicBezTo>
                    <a:pt x="5501" y="1234"/>
                    <a:pt x="4270" y="0"/>
                    <a:pt x="2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3163274" y="1859357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3" y="1"/>
                  </a:moveTo>
                  <a:cubicBezTo>
                    <a:pt x="1234" y="1"/>
                    <a:pt x="0" y="1232"/>
                    <a:pt x="0" y="2753"/>
                  </a:cubicBezTo>
                  <a:cubicBezTo>
                    <a:pt x="0" y="4273"/>
                    <a:pt x="1234" y="5504"/>
                    <a:pt x="2753" y="5504"/>
                  </a:cubicBezTo>
                  <a:cubicBezTo>
                    <a:pt x="4272" y="5504"/>
                    <a:pt x="5503" y="4273"/>
                    <a:pt x="5503" y="2753"/>
                  </a:cubicBezTo>
                  <a:cubicBezTo>
                    <a:pt x="5503" y="1232"/>
                    <a:pt x="4272" y="1"/>
                    <a:pt x="275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3452727" y="1166214"/>
              <a:ext cx="3405" cy="285830"/>
            </a:xfrm>
            <a:custGeom>
              <a:avLst/>
              <a:gdLst/>
              <a:ahLst/>
              <a:cxnLst/>
              <a:rect l="l" t="t" r="r" b="b"/>
              <a:pathLst>
                <a:path w="232" h="19474" extrusionOk="0">
                  <a:moveTo>
                    <a:pt x="115" y="0"/>
                  </a:moveTo>
                  <a:cubicBezTo>
                    <a:pt x="53" y="0"/>
                    <a:pt x="0" y="4358"/>
                    <a:pt x="0" y="9737"/>
                  </a:cubicBezTo>
                  <a:cubicBezTo>
                    <a:pt x="0" y="15114"/>
                    <a:pt x="53" y="19474"/>
                    <a:pt x="115" y="19474"/>
                  </a:cubicBezTo>
                  <a:cubicBezTo>
                    <a:pt x="179" y="19474"/>
                    <a:pt x="231" y="15114"/>
                    <a:pt x="231" y="9737"/>
                  </a:cubicBezTo>
                  <a:cubicBezTo>
                    <a:pt x="231" y="4358"/>
                    <a:pt x="179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3414038" y="1419686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1" y="1"/>
                  </a:moveTo>
                  <a:cubicBezTo>
                    <a:pt x="1232" y="1"/>
                    <a:pt x="0" y="1234"/>
                    <a:pt x="0" y="2753"/>
                  </a:cubicBezTo>
                  <a:cubicBezTo>
                    <a:pt x="0" y="4272"/>
                    <a:pt x="1232" y="5503"/>
                    <a:pt x="2751" y="5503"/>
                  </a:cubicBezTo>
                  <a:cubicBezTo>
                    <a:pt x="4270" y="5503"/>
                    <a:pt x="5503" y="4272"/>
                    <a:pt x="5503" y="2753"/>
                  </a:cubicBezTo>
                  <a:cubicBezTo>
                    <a:pt x="5503" y="1234"/>
                    <a:pt x="4270" y="1"/>
                    <a:pt x="2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3421553" y="1122105"/>
              <a:ext cx="65755" cy="65755"/>
            </a:xfrm>
            <a:custGeom>
              <a:avLst/>
              <a:gdLst/>
              <a:ahLst/>
              <a:cxnLst/>
              <a:rect l="l" t="t" r="r" b="b"/>
              <a:pathLst>
                <a:path w="4480" h="4480" extrusionOk="0">
                  <a:moveTo>
                    <a:pt x="2239" y="0"/>
                  </a:moveTo>
                  <a:cubicBezTo>
                    <a:pt x="1003" y="0"/>
                    <a:pt x="0" y="1002"/>
                    <a:pt x="0" y="2238"/>
                  </a:cubicBezTo>
                  <a:cubicBezTo>
                    <a:pt x="0" y="3477"/>
                    <a:pt x="1003" y="4479"/>
                    <a:pt x="2239" y="4479"/>
                  </a:cubicBezTo>
                  <a:cubicBezTo>
                    <a:pt x="3477" y="4479"/>
                    <a:pt x="4479" y="3477"/>
                    <a:pt x="4479" y="2238"/>
                  </a:cubicBezTo>
                  <a:cubicBezTo>
                    <a:pt x="4479" y="1002"/>
                    <a:pt x="3477" y="0"/>
                    <a:pt x="2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1538691" y="1795827"/>
              <a:ext cx="143384" cy="97253"/>
            </a:xfrm>
            <a:custGeom>
              <a:avLst/>
              <a:gdLst/>
              <a:ahLst/>
              <a:cxnLst/>
              <a:rect l="l" t="t" r="r" b="b"/>
              <a:pathLst>
                <a:path w="9769" h="6626" extrusionOk="0">
                  <a:moveTo>
                    <a:pt x="40" y="1"/>
                  </a:moveTo>
                  <a:cubicBezTo>
                    <a:pt x="38" y="1"/>
                    <a:pt x="37" y="1"/>
                    <a:pt x="36" y="2"/>
                  </a:cubicBezTo>
                  <a:cubicBezTo>
                    <a:pt x="0" y="57"/>
                    <a:pt x="2141" y="1581"/>
                    <a:pt x="4820" y="3410"/>
                  </a:cubicBezTo>
                  <a:cubicBezTo>
                    <a:pt x="7449" y="5206"/>
                    <a:pt x="9619" y="6626"/>
                    <a:pt x="9729" y="6626"/>
                  </a:cubicBezTo>
                  <a:cubicBezTo>
                    <a:pt x="9731" y="6626"/>
                    <a:pt x="9732" y="6625"/>
                    <a:pt x="9732" y="6624"/>
                  </a:cubicBezTo>
                  <a:cubicBezTo>
                    <a:pt x="9768" y="6572"/>
                    <a:pt x="7627" y="5048"/>
                    <a:pt x="4951" y="3219"/>
                  </a:cubicBezTo>
                  <a:cubicBezTo>
                    <a:pt x="2319" y="1423"/>
                    <a:pt x="152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2189986" y="2197759"/>
              <a:ext cx="262346" cy="140023"/>
            </a:xfrm>
            <a:custGeom>
              <a:avLst/>
              <a:gdLst/>
              <a:ahLst/>
              <a:cxnLst/>
              <a:rect l="l" t="t" r="r" b="b"/>
              <a:pathLst>
                <a:path w="17874" h="9540" extrusionOk="0">
                  <a:moveTo>
                    <a:pt x="32" y="0"/>
                  </a:moveTo>
                  <a:cubicBezTo>
                    <a:pt x="30" y="0"/>
                    <a:pt x="29" y="1"/>
                    <a:pt x="29" y="1"/>
                  </a:cubicBezTo>
                  <a:cubicBezTo>
                    <a:pt x="0" y="56"/>
                    <a:pt x="3963" y="2237"/>
                    <a:pt x="8882" y="4871"/>
                  </a:cubicBezTo>
                  <a:cubicBezTo>
                    <a:pt x="13736" y="7469"/>
                    <a:pt x="17707" y="9539"/>
                    <a:pt x="17842" y="9539"/>
                  </a:cubicBezTo>
                  <a:cubicBezTo>
                    <a:pt x="17844" y="9539"/>
                    <a:pt x="17845" y="9539"/>
                    <a:pt x="17845" y="9538"/>
                  </a:cubicBezTo>
                  <a:cubicBezTo>
                    <a:pt x="17874" y="9483"/>
                    <a:pt x="13911" y="7302"/>
                    <a:pt x="8992" y="4669"/>
                  </a:cubicBezTo>
                  <a:cubicBezTo>
                    <a:pt x="4138" y="2070"/>
                    <a:pt x="167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1679814" y="1741883"/>
              <a:ext cx="515430" cy="595041"/>
            </a:xfrm>
            <a:custGeom>
              <a:avLst/>
              <a:gdLst/>
              <a:ahLst/>
              <a:cxnLst/>
              <a:rect l="l" t="t" r="r" b="b"/>
              <a:pathLst>
                <a:path w="35117" h="40541" extrusionOk="0">
                  <a:moveTo>
                    <a:pt x="17574" y="0"/>
                  </a:moveTo>
                  <a:lnTo>
                    <a:pt x="17519" y="31"/>
                  </a:lnTo>
                  <a:cubicBezTo>
                    <a:pt x="12083" y="3170"/>
                    <a:pt x="6194" y="6565"/>
                    <a:pt x="60" y="10106"/>
                  </a:cubicBezTo>
                  <a:lnTo>
                    <a:pt x="1" y="10140"/>
                  </a:lnTo>
                  <a:lnTo>
                    <a:pt x="1" y="10209"/>
                  </a:lnTo>
                  <a:cubicBezTo>
                    <a:pt x="3" y="17312"/>
                    <a:pt x="6" y="24132"/>
                    <a:pt x="8" y="30363"/>
                  </a:cubicBezTo>
                  <a:lnTo>
                    <a:pt x="8" y="30425"/>
                  </a:lnTo>
                  <a:lnTo>
                    <a:pt x="63" y="30456"/>
                  </a:lnTo>
                  <a:cubicBezTo>
                    <a:pt x="6618" y="34233"/>
                    <a:pt x="12569" y="37659"/>
                    <a:pt x="17531" y="40517"/>
                  </a:cubicBezTo>
                  <a:lnTo>
                    <a:pt x="17574" y="40540"/>
                  </a:lnTo>
                  <a:lnTo>
                    <a:pt x="17617" y="40517"/>
                  </a:lnTo>
                  <a:cubicBezTo>
                    <a:pt x="22994" y="37392"/>
                    <a:pt x="27354" y="34856"/>
                    <a:pt x="30378" y="33102"/>
                  </a:cubicBezTo>
                  <a:cubicBezTo>
                    <a:pt x="31876" y="32225"/>
                    <a:pt x="33040" y="31544"/>
                    <a:pt x="33838" y="31077"/>
                  </a:cubicBezTo>
                  <a:cubicBezTo>
                    <a:pt x="34228" y="30847"/>
                    <a:pt x="34526" y="30670"/>
                    <a:pt x="34733" y="30546"/>
                  </a:cubicBezTo>
                  <a:cubicBezTo>
                    <a:pt x="34933" y="30427"/>
                    <a:pt x="35031" y="30363"/>
                    <a:pt x="35031" y="30363"/>
                  </a:cubicBezTo>
                  <a:lnTo>
                    <a:pt x="35031" y="30363"/>
                  </a:lnTo>
                  <a:cubicBezTo>
                    <a:pt x="35031" y="30363"/>
                    <a:pt x="34919" y="30418"/>
                    <a:pt x="34712" y="30535"/>
                  </a:cubicBezTo>
                  <a:cubicBezTo>
                    <a:pt x="34500" y="30654"/>
                    <a:pt x="34195" y="30825"/>
                    <a:pt x="33797" y="31049"/>
                  </a:cubicBezTo>
                  <a:cubicBezTo>
                    <a:pt x="32990" y="31508"/>
                    <a:pt x="31814" y="32180"/>
                    <a:pt x="30302" y="33042"/>
                  </a:cubicBezTo>
                  <a:cubicBezTo>
                    <a:pt x="27283" y="34773"/>
                    <a:pt x="22936" y="37267"/>
                    <a:pt x="17574" y="40342"/>
                  </a:cubicBezTo>
                  <a:lnTo>
                    <a:pt x="17574" y="40342"/>
                  </a:lnTo>
                  <a:cubicBezTo>
                    <a:pt x="12641" y="37488"/>
                    <a:pt x="6731" y="34066"/>
                    <a:pt x="225" y="30298"/>
                  </a:cubicBezTo>
                  <a:lnTo>
                    <a:pt x="225" y="30298"/>
                  </a:lnTo>
                  <a:cubicBezTo>
                    <a:pt x="227" y="24103"/>
                    <a:pt x="229" y="17328"/>
                    <a:pt x="232" y="10273"/>
                  </a:cubicBezTo>
                  <a:lnTo>
                    <a:pt x="232" y="10273"/>
                  </a:lnTo>
                  <a:cubicBezTo>
                    <a:pt x="6322" y="6754"/>
                    <a:pt x="12170" y="3373"/>
                    <a:pt x="17574" y="253"/>
                  </a:cubicBezTo>
                  <a:lnTo>
                    <a:pt x="17574" y="253"/>
                  </a:lnTo>
                  <a:cubicBezTo>
                    <a:pt x="24092" y="4004"/>
                    <a:pt x="29977" y="7395"/>
                    <a:pt x="34945" y="10255"/>
                  </a:cubicBezTo>
                  <a:lnTo>
                    <a:pt x="34945" y="10255"/>
                  </a:lnTo>
                  <a:cubicBezTo>
                    <a:pt x="34962" y="16436"/>
                    <a:pt x="34976" y="21450"/>
                    <a:pt x="34986" y="24929"/>
                  </a:cubicBezTo>
                  <a:cubicBezTo>
                    <a:pt x="34995" y="26670"/>
                    <a:pt x="35005" y="28022"/>
                    <a:pt x="35009" y="28951"/>
                  </a:cubicBezTo>
                  <a:cubicBezTo>
                    <a:pt x="35014" y="29406"/>
                    <a:pt x="35016" y="29756"/>
                    <a:pt x="35019" y="30001"/>
                  </a:cubicBezTo>
                  <a:cubicBezTo>
                    <a:pt x="35024" y="30237"/>
                    <a:pt x="35031" y="30363"/>
                    <a:pt x="35031" y="30363"/>
                  </a:cubicBezTo>
                  <a:cubicBezTo>
                    <a:pt x="35031" y="30363"/>
                    <a:pt x="35038" y="30246"/>
                    <a:pt x="35043" y="30013"/>
                  </a:cubicBezTo>
                  <a:cubicBezTo>
                    <a:pt x="35045" y="29770"/>
                    <a:pt x="35047" y="29425"/>
                    <a:pt x="35052" y="28973"/>
                  </a:cubicBezTo>
                  <a:cubicBezTo>
                    <a:pt x="35057" y="28049"/>
                    <a:pt x="35066" y="26698"/>
                    <a:pt x="35076" y="24965"/>
                  </a:cubicBezTo>
                  <a:cubicBezTo>
                    <a:pt x="35086" y="21467"/>
                    <a:pt x="35100" y="16424"/>
                    <a:pt x="35116" y="10206"/>
                  </a:cubicBezTo>
                  <a:lnTo>
                    <a:pt x="35116" y="10156"/>
                  </a:lnTo>
                  <a:lnTo>
                    <a:pt x="35074" y="10130"/>
                  </a:lnTo>
                  <a:cubicBezTo>
                    <a:pt x="30087" y="7244"/>
                    <a:pt x="24177" y="3822"/>
                    <a:pt x="17629" y="31"/>
                  </a:cubicBezTo>
                  <a:lnTo>
                    <a:pt x="17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1513108" y="1769743"/>
              <a:ext cx="52267" cy="52267"/>
            </a:xfrm>
            <a:custGeom>
              <a:avLst/>
              <a:gdLst/>
              <a:ahLst/>
              <a:cxnLst/>
              <a:rect l="l" t="t" r="r" b="b"/>
              <a:pathLst>
                <a:path w="3561" h="3561" extrusionOk="0">
                  <a:moveTo>
                    <a:pt x="1779" y="0"/>
                  </a:moveTo>
                  <a:cubicBezTo>
                    <a:pt x="796" y="0"/>
                    <a:pt x="0" y="798"/>
                    <a:pt x="0" y="1779"/>
                  </a:cubicBezTo>
                  <a:cubicBezTo>
                    <a:pt x="0" y="2762"/>
                    <a:pt x="796" y="3560"/>
                    <a:pt x="1779" y="3560"/>
                  </a:cubicBezTo>
                  <a:cubicBezTo>
                    <a:pt x="2763" y="3560"/>
                    <a:pt x="3560" y="2762"/>
                    <a:pt x="3560" y="1779"/>
                  </a:cubicBezTo>
                  <a:cubicBezTo>
                    <a:pt x="3560" y="798"/>
                    <a:pt x="2763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1641169" y="1852678"/>
              <a:ext cx="80741" cy="80785"/>
            </a:xfrm>
            <a:custGeom>
              <a:avLst/>
              <a:gdLst/>
              <a:ahLst/>
              <a:cxnLst/>
              <a:rect l="l" t="t" r="r" b="b"/>
              <a:pathLst>
                <a:path w="5501" h="5504" extrusionOk="0">
                  <a:moveTo>
                    <a:pt x="2750" y="1"/>
                  </a:moveTo>
                  <a:cubicBezTo>
                    <a:pt x="1231" y="1"/>
                    <a:pt x="0" y="1232"/>
                    <a:pt x="0" y="2751"/>
                  </a:cubicBezTo>
                  <a:cubicBezTo>
                    <a:pt x="0" y="4270"/>
                    <a:pt x="1231" y="5504"/>
                    <a:pt x="2750" y="5504"/>
                  </a:cubicBezTo>
                  <a:cubicBezTo>
                    <a:pt x="4270" y="5504"/>
                    <a:pt x="5501" y="4270"/>
                    <a:pt x="5501" y="2751"/>
                  </a:cubicBezTo>
                  <a:cubicBezTo>
                    <a:pt x="5501" y="1232"/>
                    <a:pt x="4270" y="1"/>
                    <a:pt x="2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2150034" y="1852678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1" y="1"/>
                  </a:moveTo>
                  <a:cubicBezTo>
                    <a:pt x="1232" y="1"/>
                    <a:pt x="1" y="1232"/>
                    <a:pt x="1" y="2751"/>
                  </a:cubicBezTo>
                  <a:cubicBezTo>
                    <a:pt x="1" y="4270"/>
                    <a:pt x="1232" y="5504"/>
                    <a:pt x="2751" y="5504"/>
                  </a:cubicBezTo>
                  <a:cubicBezTo>
                    <a:pt x="4270" y="5504"/>
                    <a:pt x="5504" y="4270"/>
                    <a:pt x="5504" y="2751"/>
                  </a:cubicBezTo>
                  <a:cubicBezTo>
                    <a:pt x="5504" y="1232"/>
                    <a:pt x="4270" y="1"/>
                    <a:pt x="27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2150034" y="2157363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1" y="1"/>
                  </a:moveTo>
                  <a:cubicBezTo>
                    <a:pt x="1232" y="1"/>
                    <a:pt x="1" y="1234"/>
                    <a:pt x="1" y="2753"/>
                  </a:cubicBezTo>
                  <a:cubicBezTo>
                    <a:pt x="1" y="4273"/>
                    <a:pt x="1232" y="5504"/>
                    <a:pt x="2751" y="5504"/>
                  </a:cubicBezTo>
                  <a:cubicBezTo>
                    <a:pt x="4270" y="5504"/>
                    <a:pt x="5504" y="4273"/>
                    <a:pt x="5504" y="2753"/>
                  </a:cubicBezTo>
                  <a:cubicBezTo>
                    <a:pt x="5504" y="1234"/>
                    <a:pt x="4270" y="1"/>
                    <a:pt x="27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2421698" y="2307556"/>
              <a:ext cx="60413" cy="60413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1"/>
                  </a:moveTo>
                  <a:cubicBezTo>
                    <a:pt x="922" y="1"/>
                    <a:pt x="1" y="922"/>
                    <a:pt x="1" y="2058"/>
                  </a:cubicBezTo>
                  <a:cubicBezTo>
                    <a:pt x="1" y="3194"/>
                    <a:pt x="922" y="4116"/>
                    <a:pt x="2058" y="4116"/>
                  </a:cubicBezTo>
                  <a:cubicBezTo>
                    <a:pt x="3194" y="4116"/>
                    <a:pt x="4115" y="3194"/>
                    <a:pt x="4115" y="2058"/>
                  </a:cubicBezTo>
                  <a:cubicBezTo>
                    <a:pt x="4115" y="922"/>
                    <a:pt x="3194" y="1"/>
                    <a:pt x="205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1896996" y="2297383"/>
              <a:ext cx="80756" cy="80756"/>
            </a:xfrm>
            <a:custGeom>
              <a:avLst/>
              <a:gdLst/>
              <a:ahLst/>
              <a:cxnLst/>
              <a:rect l="l" t="t" r="r" b="b"/>
              <a:pathLst>
                <a:path w="5502" h="5502" extrusionOk="0">
                  <a:moveTo>
                    <a:pt x="2751" y="1"/>
                  </a:moveTo>
                  <a:cubicBezTo>
                    <a:pt x="1232" y="1"/>
                    <a:pt x="1" y="1232"/>
                    <a:pt x="1" y="2751"/>
                  </a:cubicBezTo>
                  <a:cubicBezTo>
                    <a:pt x="1" y="4270"/>
                    <a:pt x="1232" y="5501"/>
                    <a:pt x="2751" y="5501"/>
                  </a:cubicBezTo>
                  <a:cubicBezTo>
                    <a:pt x="4270" y="5501"/>
                    <a:pt x="5501" y="4270"/>
                    <a:pt x="5501" y="2751"/>
                  </a:cubicBezTo>
                  <a:cubicBezTo>
                    <a:pt x="5501" y="1232"/>
                    <a:pt x="4270" y="1"/>
                    <a:pt x="27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1646614" y="2143008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1" y="0"/>
                  </a:moveTo>
                  <a:cubicBezTo>
                    <a:pt x="1232" y="0"/>
                    <a:pt x="1" y="1234"/>
                    <a:pt x="1" y="2753"/>
                  </a:cubicBezTo>
                  <a:cubicBezTo>
                    <a:pt x="1" y="4272"/>
                    <a:pt x="1232" y="5503"/>
                    <a:pt x="2751" y="5503"/>
                  </a:cubicBezTo>
                  <a:cubicBezTo>
                    <a:pt x="4270" y="5503"/>
                    <a:pt x="5504" y="4272"/>
                    <a:pt x="5504" y="2753"/>
                  </a:cubicBezTo>
                  <a:cubicBezTo>
                    <a:pt x="5504" y="1234"/>
                    <a:pt x="4270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1936067" y="1449851"/>
              <a:ext cx="3405" cy="285830"/>
            </a:xfrm>
            <a:custGeom>
              <a:avLst/>
              <a:gdLst/>
              <a:ahLst/>
              <a:cxnLst/>
              <a:rect l="l" t="t" r="r" b="b"/>
              <a:pathLst>
                <a:path w="232" h="19474" extrusionOk="0">
                  <a:moveTo>
                    <a:pt x="115" y="1"/>
                  </a:moveTo>
                  <a:cubicBezTo>
                    <a:pt x="51" y="1"/>
                    <a:pt x="1" y="4358"/>
                    <a:pt x="1" y="9737"/>
                  </a:cubicBezTo>
                  <a:cubicBezTo>
                    <a:pt x="1" y="15116"/>
                    <a:pt x="51" y="19474"/>
                    <a:pt x="115" y="19474"/>
                  </a:cubicBezTo>
                  <a:cubicBezTo>
                    <a:pt x="179" y="19474"/>
                    <a:pt x="232" y="15114"/>
                    <a:pt x="232" y="9737"/>
                  </a:cubicBezTo>
                  <a:cubicBezTo>
                    <a:pt x="232" y="4360"/>
                    <a:pt x="179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1897378" y="1703366"/>
              <a:ext cx="80756" cy="80741"/>
            </a:xfrm>
            <a:custGeom>
              <a:avLst/>
              <a:gdLst/>
              <a:ahLst/>
              <a:cxnLst/>
              <a:rect l="l" t="t" r="r" b="b"/>
              <a:pathLst>
                <a:path w="5502" h="5501" extrusionOk="0">
                  <a:moveTo>
                    <a:pt x="2751" y="0"/>
                  </a:moveTo>
                  <a:cubicBezTo>
                    <a:pt x="1232" y="0"/>
                    <a:pt x="1" y="1231"/>
                    <a:pt x="1" y="2751"/>
                  </a:cubicBezTo>
                  <a:cubicBezTo>
                    <a:pt x="1" y="4270"/>
                    <a:pt x="1232" y="5501"/>
                    <a:pt x="2751" y="5501"/>
                  </a:cubicBezTo>
                  <a:cubicBezTo>
                    <a:pt x="4270" y="5501"/>
                    <a:pt x="5501" y="4270"/>
                    <a:pt x="5501" y="2751"/>
                  </a:cubicBezTo>
                  <a:cubicBezTo>
                    <a:pt x="5501" y="1231"/>
                    <a:pt x="4270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1904892" y="1405741"/>
              <a:ext cx="65755" cy="65755"/>
            </a:xfrm>
            <a:custGeom>
              <a:avLst/>
              <a:gdLst/>
              <a:ahLst/>
              <a:cxnLst/>
              <a:rect l="l" t="t" r="r" b="b"/>
              <a:pathLst>
                <a:path w="4480" h="4480" extrusionOk="0">
                  <a:moveTo>
                    <a:pt x="2239" y="0"/>
                  </a:moveTo>
                  <a:cubicBezTo>
                    <a:pt x="1003" y="0"/>
                    <a:pt x="1" y="1003"/>
                    <a:pt x="1" y="2241"/>
                  </a:cubicBezTo>
                  <a:cubicBezTo>
                    <a:pt x="1" y="3477"/>
                    <a:pt x="1003" y="4479"/>
                    <a:pt x="2239" y="4479"/>
                  </a:cubicBezTo>
                  <a:cubicBezTo>
                    <a:pt x="3477" y="4479"/>
                    <a:pt x="4480" y="3477"/>
                    <a:pt x="4480" y="2241"/>
                  </a:cubicBezTo>
                  <a:cubicBezTo>
                    <a:pt x="4480" y="1003"/>
                    <a:pt x="3477" y="0"/>
                    <a:pt x="2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2748623" y="3440824"/>
              <a:ext cx="263402" cy="164770"/>
            </a:xfrm>
            <a:custGeom>
              <a:avLst/>
              <a:gdLst/>
              <a:ahLst/>
              <a:cxnLst/>
              <a:rect l="l" t="t" r="r" b="b"/>
              <a:pathLst>
                <a:path w="17946" h="11226" extrusionOk="0">
                  <a:moveTo>
                    <a:pt x="7" y="1"/>
                  </a:moveTo>
                  <a:cubicBezTo>
                    <a:pt x="6" y="1"/>
                    <a:pt x="6" y="1"/>
                    <a:pt x="5" y="1"/>
                  </a:cubicBezTo>
                  <a:cubicBezTo>
                    <a:pt x="1" y="9"/>
                    <a:pt x="60" y="54"/>
                    <a:pt x="174" y="137"/>
                  </a:cubicBezTo>
                  <a:cubicBezTo>
                    <a:pt x="313" y="230"/>
                    <a:pt x="482" y="347"/>
                    <a:pt x="684" y="485"/>
                  </a:cubicBezTo>
                  <a:cubicBezTo>
                    <a:pt x="1163" y="797"/>
                    <a:pt x="1806" y="1216"/>
                    <a:pt x="2584" y="1723"/>
                  </a:cubicBezTo>
                  <a:cubicBezTo>
                    <a:pt x="4192" y="2761"/>
                    <a:pt x="6423" y="4183"/>
                    <a:pt x="8897" y="5735"/>
                  </a:cubicBezTo>
                  <a:cubicBezTo>
                    <a:pt x="11371" y="7290"/>
                    <a:pt x="13619" y="8683"/>
                    <a:pt x="15257" y="9679"/>
                  </a:cubicBezTo>
                  <a:cubicBezTo>
                    <a:pt x="16074" y="10174"/>
                    <a:pt x="16740" y="10572"/>
                    <a:pt x="17205" y="10838"/>
                  </a:cubicBezTo>
                  <a:cubicBezTo>
                    <a:pt x="17438" y="10972"/>
                    <a:pt x="17617" y="11074"/>
                    <a:pt x="17745" y="11138"/>
                  </a:cubicBezTo>
                  <a:cubicBezTo>
                    <a:pt x="17861" y="11196"/>
                    <a:pt x="17927" y="11225"/>
                    <a:pt x="17940" y="11225"/>
                  </a:cubicBezTo>
                  <a:cubicBezTo>
                    <a:pt x="17942" y="11225"/>
                    <a:pt x="17943" y="11225"/>
                    <a:pt x="17943" y="11224"/>
                  </a:cubicBezTo>
                  <a:cubicBezTo>
                    <a:pt x="17945" y="11217"/>
                    <a:pt x="17883" y="11172"/>
                    <a:pt x="17767" y="11098"/>
                  </a:cubicBezTo>
                  <a:cubicBezTo>
                    <a:pt x="17626" y="11005"/>
                    <a:pt x="17457" y="10895"/>
                    <a:pt x="17250" y="10762"/>
                  </a:cubicBezTo>
                  <a:cubicBezTo>
                    <a:pt x="16769" y="10455"/>
                    <a:pt x="16126" y="10041"/>
                    <a:pt x="15343" y="9541"/>
                  </a:cubicBezTo>
                  <a:cubicBezTo>
                    <a:pt x="13695" y="8498"/>
                    <a:pt x="11476" y="7093"/>
                    <a:pt x="9018" y="5540"/>
                  </a:cubicBezTo>
                  <a:cubicBezTo>
                    <a:pt x="6554" y="4007"/>
                    <a:pt x="4325" y="2616"/>
                    <a:pt x="2670" y="1585"/>
                  </a:cubicBezTo>
                  <a:cubicBezTo>
                    <a:pt x="1875" y="1104"/>
                    <a:pt x="1220" y="704"/>
                    <a:pt x="732" y="409"/>
                  </a:cubicBezTo>
                  <a:cubicBezTo>
                    <a:pt x="520" y="285"/>
                    <a:pt x="343" y="182"/>
                    <a:pt x="198" y="97"/>
                  </a:cubicBezTo>
                  <a:cubicBezTo>
                    <a:pt x="85" y="32"/>
                    <a:pt x="19" y="1"/>
                    <a:pt x="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1977912" y="2996148"/>
              <a:ext cx="262346" cy="140023"/>
            </a:xfrm>
            <a:custGeom>
              <a:avLst/>
              <a:gdLst/>
              <a:ahLst/>
              <a:cxnLst/>
              <a:rect l="l" t="t" r="r" b="b"/>
              <a:pathLst>
                <a:path w="17874" h="9540" extrusionOk="0">
                  <a:moveTo>
                    <a:pt x="32" y="1"/>
                  </a:moveTo>
                  <a:cubicBezTo>
                    <a:pt x="30" y="1"/>
                    <a:pt x="29" y="1"/>
                    <a:pt x="29" y="2"/>
                  </a:cubicBezTo>
                  <a:cubicBezTo>
                    <a:pt x="0" y="57"/>
                    <a:pt x="3962" y="2238"/>
                    <a:pt x="8882" y="4871"/>
                  </a:cubicBezTo>
                  <a:cubicBezTo>
                    <a:pt x="13736" y="7470"/>
                    <a:pt x="17707" y="9540"/>
                    <a:pt x="17842" y="9540"/>
                  </a:cubicBezTo>
                  <a:cubicBezTo>
                    <a:pt x="17843" y="9540"/>
                    <a:pt x="17845" y="9539"/>
                    <a:pt x="17845" y="9539"/>
                  </a:cubicBezTo>
                  <a:cubicBezTo>
                    <a:pt x="17873" y="9481"/>
                    <a:pt x="13911" y="7303"/>
                    <a:pt x="8992" y="4669"/>
                  </a:cubicBezTo>
                  <a:cubicBezTo>
                    <a:pt x="4138" y="2071"/>
                    <a:pt x="167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2235002" y="2996970"/>
              <a:ext cx="515386" cy="595041"/>
            </a:xfrm>
            <a:custGeom>
              <a:avLst/>
              <a:gdLst/>
              <a:ahLst/>
              <a:cxnLst/>
              <a:rect l="l" t="t" r="r" b="b"/>
              <a:pathLst>
                <a:path w="35114" h="40541" extrusionOk="0">
                  <a:moveTo>
                    <a:pt x="17543" y="1"/>
                  </a:moveTo>
                  <a:lnTo>
                    <a:pt x="17500" y="24"/>
                  </a:lnTo>
                  <a:cubicBezTo>
                    <a:pt x="12123" y="3149"/>
                    <a:pt x="7761" y="5682"/>
                    <a:pt x="4739" y="7439"/>
                  </a:cubicBezTo>
                  <a:cubicBezTo>
                    <a:pt x="3241" y="8316"/>
                    <a:pt x="2077" y="8997"/>
                    <a:pt x="1277" y="9463"/>
                  </a:cubicBezTo>
                  <a:cubicBezTo>
                    <a:pt x="889" y="9694"/>
                    <a:pt x="591" y="9871"/>
                    <a:pt x="384" y="9992"/>
                  </a:cubicBezTo>
                  <a:cubicBezTo>
                    <a:pt x="181" y="10114"/>
                    <a:pt x="86" y="10178"/>
                    <a:pt x="86" y="10178"/>
                  </a:cubicBezTo>
                  <a:cubicBezTo>
                    <a:pt x="86" y="10178"/>
                    <a:pt x="198" y="10121"/>
                    <a:pt x="405" y="10006"/>
                  </a:cubicBezTo>
                  <a:cubicBezTo>
                    <a:pt x="617" y="9885"/>
                    <a:pt x="922" y="9714"/>
                    <a:pt x="1320" y="9490"/>
                  </a:cubicBezTo>
                  <a:cubicBezTo>
                    <a:pt x="2127" y="9030"/>
                    <a:pt x="3303" y="8361"/>
                    <a:pt x="4815" y="7499"/>
                  </a:cubicBezTo>
                  <a:cubicBezTo>
                    <a:pt x="7831" y="5768"/>
                    <a:pt x="12181" y="3274"/>
                    <a:pt x="17543" y="197"/>
                  </a:cubicBezTo>
                  <a:lnTo>
                    <a:pt x="17543" y="197"/>
                  </a:lnTo>
                  <a:cubicBezTo>
                    <a:pt x="22475" y="3053"/>
                    <a:pt x="28384" y="6474"/>
                    <a:pt x="34890" y="10239"/>
                  </a:cubicBezTo>
                  <a:lnTo>
                    <a:pt x="34890" y="10239"/>
                  </a:lnTo>
                  <a:cubicBezTo>
                    <a:pt x="34890" y="16435"/>
                    <a:pt x="34887" y="23209"/>
                    <a:pt x="34885" y="30268"/>
                  </a:cubicBezTo>
                  <a:lnTo>
                    <a:pt x="34885" y="30268"/>
                  </a:lnTo>
                  <a:cubicBezTo>
                    <a:pt x="28792" y="33787"/>
                    <a:pt x="22947" y="37165"/>
                    <a:pt x="17543" y="40287"/>
                  </a:cubicBezTo>
                  <a:lnTo>
                    <a:pt x="17543" y="40287"/>
                  </a:lnTo>
                  <a:cubicBezTo>
                    <a:pt x="11025" y="36537"/>
                    <a:pt x="5140" y="33146"/>
                    <a:pt x="172" y="30285"/>
                  </a:cubicBezTo>
                  <a:lnTo>
                    <a:pt x="172" y="30285"/>
                  </a:lnTo>
                  <a:cubicBezTo>
                    <a:pt x="155" y="24105"/>
                    <a:pt x="141" y="19091"/>
                    <a:pt x="129" y="15612"/>
                  </a:cubicBezTo>
                  <a:cubicBezTo>
                    <a:pt x="119" y="13871"/>
                    <a:pt x="112" y="12519"/>
                    <a:pt x="107" y="11590"/>
                  </a:cubicBezTo>
                  <a:cubicBezTo>
                    <a:pt x="103" y="11135"/>
                    <a:pt x="100" y="10785"/>
                    <a:pt x="96" y="10540"/>
                  </a:cubicBezTo>
                  <a:cubicBezTo>
                    <a:pt x="93" y="10302"/>
                    <a:pt x="86" y="10178"/>
                    <a:pt x="86" y="10178"/>
                  </a:cubicBezTo>
                  <a:cubicBezTo>
                    <a:pt x="86" y="10178"/>
                    <a:pt x="79" y="10295"/>
                    <a:pt x="74" y="10528"/>
                  </a:cubicBezTo>
                  <a:cubicBezTo>
                    <a:pt x="72" y="10771"/>
                    <a:pt x="69" y="11116"/>
                    <a:pt x="65" y="11568"/>
                  </a:cubicBezTo>
                  <a:cubicBezTo>
                    <a:pt x="57" y="12492"/>
                    <a:pt x="50" y="13843"/>
                    <a:pt x="41" y="15576"/>
                  </a:cubicBezTo>
                  <a:cubicBezTo>
                    <a:pt x="31" y="19074"/>
                    <a:pt x="17" y="24117"/>
                    <a:pt x="0" y="30335"/>
                  </a:cubicBezTo>
                  <a:lnTo>
                    <a:pt x="0" y="30385"/>
                  </a:lnTo>
                  <a:lnTo>
                    <a:pt x="43" y="30411"/>
                  </a:lnTo>
                  <a:cubicBezTo>
                    <a:pt x="5027" y="33297"/>
                    <a:pt x="10940" y="36719"/>
                    <a:pt x="17488" y="40510"/>
                  </a:cubicBezTo>
                  <a:lnTo>
                    <a:pt x="17543" y="40541"/>
                  </a:lnTo>
                  <a:lnTo>
                    <a:pt x="17597" y="40510"/>
                  </a:lnTo>
                  <a:cubicBezTo>
                    <a:pt x="23034" y="37371"/>
                    <a:pt x="28922" y="33976"/>
                    <a:pt x="35056" y="30435"/>
                  </a:cubicBezTo>
                  <a:lnTo>
                    <a:pt x="35114" y="30401"/>
                  </a:lnTo>
                  <a:lnTo>
                    <a:pt x="35114" y="30332"/>
                  </a:lnTo>
                  <a:cubicBezTo>
                    <a:pt x="35114" y="23227"/>
                    <a:pt x="35111" y="16409"/>
                    <a:pt x="35109" y="10178"/>
                  </a:cubicBezTo>
                  <a:lnTo>
                    <a:pt x="35109" y="10114"/>
                  </a:lnTo>
                  <a:lnTo>
                    <a:pt x="35054" y="10083"/>
                  </a:lnTo>
                  <a:cubicBezTo>
                    <a:pt x="28499" y="6308"/>
                    <a:pt x="22546" y="2882"/>
                    <a:pt x="17586" y="24"/>
                  </a:cubicBezTo>
                  <a:lnTo>
                    <a:pt x="17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2976959" y="3572081"/>
              <a:ext cx="52252" cy="52267"/>
            </a:xfrm>
            <a:custGeom>
              <a:avLst/>
              <a:gdLst/>
              <a:ahLst/>
              <a:cxnLst/>
              <a:rect l="l" t="t" r="r" b="b"/>
              <a:pathLst>
                <a:path w="3560" h="3561" extrusionOk="0">
                  <a:moveTo>
                    <a:pt x="1781" y="1"/>
                  </a:moveTo>
                  <a:cubicBezTo>
                    <a:pt x="798" y="1"/>
                    <a:pt x="0" y="799"/>
                    <a:pt x="0" y="1780"/>
                  </a:cubicBezTo>
                  <a:cubicBezTo>
                    <a:pt x="0" y="2763"/>
                    <a:pt x="798" y="3561"/>
                    <a:pt x="1781" y="3561"/>
                  </a:cubicBezTo>
                  <a:cubicBezTo>
                    <a:pt x="2765" y="3561"/>
                    <a:pt x="3560" y="2763"/>
                    <a:pt x="3560" y="1780"/>
                  </a:cubicBezTo>
                  <a:cubicBezTo>
                    <a:pt x="3560" y="799"/>
                    <a:pt x="2765" y="1"/>
                    <a:pt x="1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2708289" y="3400472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3" y="0"/>
                  </a:moveTo>
                  <a:cubicBezTo>
                    <a:pt x="1234" y="0"/>
                    <a:pt x="1" y="1231"/>
                    <a:pt x="1" y="2750"/>
                  </a:cubicBezTo>
                  <a:cubicBezTo>
                    <a:pt x="1" y="4270"/>
                    <a:pt x="1234" y="5503"/>
                    <a:pt x="2753" y="5503"/>
                  </a:cubicBezTo>
                  <a:cubicBezTo>
                    <a:pt x="4273" y="5503"/>
                    <a:pt x="5504" y="4270"/>
                    <a:pt x="5504" y="2750"/>
                  </a:cubicBezTo>
                  <a:cubicBezTo>
                    <a:pt x="5504" y="1231"/>
                    <a:pt x="4273" y="0"/>
                    <a:pt x="2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2199424" y="3400472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1" y="0"/>
                  </a:moveTo>
                  <a:cubicBezTo>
                    <a:pt x="1231" y="0"/>
                    <a:pt x="0" y="1231"/>
                    <a:pt x="0" y="2750"/>
                  </a:cubicBezTo>
                  <a:cubicBezTo>
                    <a:pt x="0" y="4270"/>
                    <a:pt x="1231" y="5503"/>
                    <a:pt x="2751" y="5503"/>
                  </a:cubicBezTo>
                  <a:cubicBezTo>
                    <a:pt x="4272" y="5503"/>
                    <a:pt x="5503" y="4270"/>
                    <a:pt x="5503" y="2750"/>
                  </a:cubicBezTo>
                  <a:cubicBezTo>
                    <a:pt x="5503" y="1231"/>
                    <a:pt x="4272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2199424" y="3095787"/>
              <a:ext cx="80785" cy="80741"/>
            </a:xfrm>
            <a:custGeom>
              <a:avLst/>
              <a:gdLst/>
              <a:ahLst/>
              <a:cxnLst/>
              <a:rect l="l" t="t" r="r" b="b"/>
              <a:pathLst>
                <a:path w="5504" h="5501" extrusionOk="0">
                  <a:moveTo>
                    <a:pt x="2751" y="0"/>
                  </a:moveTo>
                  <a:cubicBezTo>
                    <a:pt x="1231" y="0"/>
                    <a:pt x="0" y="1231"/>
                    <a:pt x="0" y="2751"/>
                  </a:cubicBezTo>
                  <a:cubicBezTo>
                    <a:pt x="0" y="4270"/>
                    <a:pt x="1231" y="5501"/>
                    <a:pt x="2751" y="5501"/>
                  </a:cubicBezTo>
                  <a:cubicBezTo>
                    <a:pt x="4272" y="5501"/>
                    <a:pt x="5503" y="4270"/>
                    <a:pt x="5503" y="2751"/>
                  </a:cubicBezTo>
                  <a:cubicBezTo>
                    <a:pt x="5503" y="1231"/>
                    <a:pt x="4272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1948132" y="2965968"/>
              <a:ext cx="60413" cy="60413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0"/>
                  </a:moveTo>
                  <a:cubicBezTo>
                    <a:pt x="922" y="0"/>
                    <a:pt x="0" y="922"/>
                    <a:pt x="0" y="2058"/>
                  </a:cubicBezTo>
                  <a:cubicBezTo>
                    <a:pt x="0" y="3194"/>
                    <a:pt x="922" y="4115"/>
                    <a:pt x="2058" y="4115"/>
                  </a:cubicBezTo>
                  <a:cubicBezTo>
                    <a:pt x="3194" y="4115"/>
                    <a:pt x="4115" y="3194"/>
                    <a:pt x="4115" y="2058"/>
                  </a:cubicBezTo>
                  <a:cubicBezTo>
                    <a:pt x="4115" y="922"/>
                    <a:pt x="3194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2452492" y="2955766"/>
              <a:ext cx="80756" cy="80785"/>
            </a:xfrm>
            <a:custGeom>
              <a:avLst/>
              <a:gdLst/>
              <a:ahLst/>
              <a:cxnLst/>
              <a:rect l="l" t="t" r="r" b="b"/>
              <a:pathLst>
                <a:path w="5502" h="5504" extrusionOk="0">
                  <a:moveTo>
                    <a:pt x="2751" y="0"/>
                  </a:moveTo>
                  <a:cubicBezTo>
                    <a:pt x="1232" y="0"/>
                    <a:pt x="1" y="1234"/>
                    <a:pt x="1" y="2753"/>
                  </a:cubicBezTo>
                  <a:cubicBezTo>
                    <a:pt x="1" y="4272"/>
                    <a:pt x="1232" y="5503"/>
                    <a:pt x="2751" y="5503"/>
                  </a:cubicBezTo>
                  <a:cubicBezTo>
                    <a:pt x="4270" y="5503"/>
                    <a:pt x="5501" y="4272"/>
                    <a:pt x="5501" y="2753"/>
                  </a:cubicBezTo>
                  <a:cubicBezTo>
                    <a:pt x="5501" y="1234"/>
                    <a:pt x="4270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2702844" y="3110113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0" y="1"/>
                  </a:moveTo>
                  <a:cubicBezTo>
                    <a:pt x="1231" y="1"/>
                    <a:pt x="0" y="1234"/>
                    <a:pt x="0" y="2753"/>
                  </a:cubicBezTo>
                  <a:cubicBezTo>
                    <a:pt x="0" y="4272"/>
                    <a:pt x="1231" y="5503"/>
                    <a:pt x="2750" y="5503"/>
                  </a:cubicBezTo>
                  <a:cubicBezTo>
                    <a:pt x="4270" y="5503"/>
                    <a:pt x="5503" y="4272"/>
                    <a:pt x="5503" y="2753"/>
                  </a:cubicBezTo>
                  <a:cubicBezTo>
                    <a:pt x="5503" y="1234"/>
                    <a:pt x="4270" y="1"/>
                    <a:pt x="2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2452081" y="3549784"/>
              <a:ext cx="80770" cy="80785"/>
            </a:xfrm>
            <a:custGeom>
              <a:avLst/>
              <a:gdLst/>
              <a:ahLst/>
              <a:cxnLst/>
              <a:rect l="l" t="t" r="r" b="b"/>
              <a:pathLst>
                <a:path w="5503" h="5504" extrusionOk="0">
                  <a:moveTo>
                    <a:pt x="2753" y="1"/>
                  </a:moveTo>
                  <a:cubicBezTo>
                    <a:pt x="1233" y="1"/>
                    <a:pt x="0" y="1234"/>
                    <a:pt x="0" y="2753"/>
                  </a:cubicBezTo>
                  <a:cubicBezTo>
                    <a:pt x="0" y="4273"/>
                    <a:pt x="1233" y="5504"/>
                    <a:pt x="2753" y="5504"/>
                  </a:cubicBezTo>
                  <a:cubicBezTo>
                    <a:pt x="4272" y="5504"/>
                    <a:pt x="5503" y="4273"/>
                    <a:pt x="5503" y="2753"/>
                  </a:cubicBezTo>
                  <a:cubicBezTo>
                    <a:pt x="5503" y="1234"/>
                    <a:pt x="4272" y="1"/>
                    <a:pt x="2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2659428" y="2830308"/>
              <a:ext cx="397364" cy="377637"/>
            </a:xfrm>
            <a:custGeom>
              <a:avLst/>
              <a:gdLst/>
              <a:ahLst/>
              <a:cxnLst/>
              <a:rect l="l" t="t" r="r" b="b"/>
              <a:pathLst>
                <a:path w="27073" h="25729" extrusionOk="0">
                  <a:moveTo>
                    <a:pt x="24968" y="0"/>
                  </a:moveTo>
                  <a:cubicBezTo>
                    <a:pt x="24964" y="0"/>
                    <a:pt x="24961" y="1"/>
                    <a:pt x="24958" y="1"/>
                  </a:cubicBezTo>
                  <a:cubicBezTo>
                    <a:pt x="24866" y="13"/>
                    <a:pt x="24492" y="16"/>
                    <a:pt x="23901" y="16"/>
                  </a:cubicBezTo>
                  <a:cubicBezTo>
                    <a:pt x="23052" y="16"/>
                    <a:pt x="21755" y="9"/>
                    <a:pt x="20198" y="9"/>
                  </a:cubicBezTo>
                  <a:cubicBezTo>
                    <a:pt x="13500" y="9"/>
                    <a:pt x="1988" y="139"/>
                    <a:pt x="627" y="1523"/>
                  </a:cubicBezTo>
                  <a:cubicBezTo>
                    <a:pt x="1" y="2158"/>
                    <a:pt x="5435" y="5683"/>
                    <a:pt x="7713" y="8623"/>
                  </a:cubicBezTo>
                  <a:cubicBezTo>
                    <a:pt x="9910" y="11463"/>
                    <a:pt x="17643" y="25729"/>
                    <a:pt x="22162" y="25729"/>
                  </a:cubicBezTo>
                  <a:cubicBezTo>
                    <a:pt x="22327" y="25729"/>
                    <a:pt x="22488" y="25710"/>
                    <a:pt x="22644" y="25670"/>
                  </a:cubicBezTo>
                  <a:cubicBezTo>
                    <a:pt x="27073" y="24554"/>
                    <a:pt x="23782" y="12783"/>
                    <a:pt x="23782" y="12783"/>
                  </a:cubicBezTo>
                  <a:cubicBezTo>
                    <a:pt x="23782" y="12783"/>
                    <a:pt x="25738" y="0"/>
                    <a:pt x="24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2659428" y="2830308"/>
              <a:ext cx="397364" cy="377637"/>
            </a:xfrm>
            <a:custGeom>
              <a:avLst/>
              <a:gdLst/>
              <a:ahLst/>
              <a:cxnLst/>
              <a:rect l="l" t="t" r="r" b="b"/>
              <a:pathLst>
                <a:path w="27073" h="25729" extrusionOk="0">
                  <a:moveTo>
                    <a:pt x="24968" y="0"/>
                  </a:moveTo>
                  <a:cubicBezTo>
                    <a:pt x="24964" y="0"/>
                    <a:pt x="24961" y="1"/>
                    <a:pt x="24958" y="1"/>
                  </a:cubicBezTo>
                  <a:cubicBezTo>
                    <a:pt x="24866" y="13"/>
                    <a:pt x="24492" y="16"/>
                    <a:pt x="23901" y="16"/>
                  </a:cubicBezTo>
                  <a:cubicBezTo>
                    <a:pt x="23052" y="16"/>
                    <a:pt x="21755" y="9"/>
                    <a:pt x="20198" y="9"/>
                  </a:cubicBezTo>
                  <a:cubicBezTo>
                    <a:pt x="13500" y="9"/>
                    <a:pt x="1988" y="139"/>
                    <a:pt x="627" y="1523"/>
                  </a:cubicBezTo>
                  <a:cubicBezTo>
                    <a:pt x="1" y="2158"/>
                    <a:pt x="5435" y="5683"/>
                    <a:pt x="7713" y="8623"/>
                  </a:cubicBezTo>
                  <a:cubicBezTo>
                    <a:pt x="9910" y="11463"/>
                    <a:pt x="17643" y="25729"/>
                    <a:pt x="22162" y="25729"/>
                  </a:cubicBezTo>
                  <a:cubicBezTo>
                    <a:pt x="22327" y="25729"/>
                    <a:pt x="22488" y="25710"/>
                    <a:pt x="22644" y="25670"/>
                  </a:cubicBezTo>
                  <a:cubicBezTo>
                    <a:pt x="27073" y="24554"/>
                    <a:pt x="23782" y="12783"/>
                    <a:pt x="23782" y="12783"/>
                  </a:cubicBezTo>
                  <a:cubicBezTo>
                    <a:pt x="23782" y="12783"/>
                    <a:pt x="25738" y="0"/>
                    <a:pt x="24968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1754992" y="1690522"/>
              <a:ext cx="2113325" cy="1214226"/>
            </a:xfrm>
            <a:custGeom>
              <a:avLst/>
              <a:gdLst/>
              <a:ahLst/>
              <a:cxnLst/>
              <a:rect l="l" t="t" r="r" b="b"/>
              <a:pathLst>
                <a:path w="143984" h="82727" extrusionOk="0">
                  <a:moveTo>
                    <a:pt x="64131" y="1"/>
                  </a:moveTo>
                  <a:cubicBezTo>
                    <a:pt x="60322" y="1"/>
                    <a:pt x="56292" y="678"/>
                    <a:pt x="52623" y="2645"/>
                  </a:cubicBezTo>
                  <a:cubicBezTo>
                    <a:pt x="52623" y="2645"/>
                    <a:pt x="50932" y="2278"/>
                    <a:pt x="48284" y="2278"/>
                  </a:cubicBezTo>
                  <a:cubicBezTo>
                    <a:pt x="43303" y="2278"/>
                    <a:pt x="34938" y="3576"/>
                    <a:pt x="28087" y="11060"/>
                  </a:cubicBezTo>
                  <a:cubicBezTo>
                    <a:pt x="28087" y="11060"/>
                    <a:pt x="16788" y="14610"/>
                    <a:pt x="13883" y="23166"/>
                  </a:cubicBezTo>
                  <a:cubicBezTo>
                    <a:pt x="13883" y="23166"/>
                    <a:pt x="1" y="32126"/>
                    <a:pt x="4196" y="42496"/>
                  </a:cubicBezTo>
                  <a:cubicBezTo>
                    <a:pt x="4196" y="42496"/>
                    <a:pt x="1775" y="44311"/>
                    <a:pt x="2261" y="47861"/>
                  </a:cubicBezTo>
                  <a:cubicBezTo>
                    <a:pt x="2744" y="51414"/>
                    <a:pt x="5328" y="51735"/>
                    <a:pt x="5328" y="51735"/>
                  </a:cubicBezTo>
                  <a:cubicBezTo>
                    <a:pt x="5328" y="51735"/>
                    <a:pt x="5651" y="62875"/>
                    <a:pt x="18886" y="65294"/>
                  </a:cubicBezTo>
                  <a:lnTo>
                    <a:pt x="30509" y="66425"/>
                  </a:lnTo>
                  <a:cubicBezTo>
                    <a:pt x="30509" y="66425"/>
                    <a:pt x="30830" y="82405"/>
                    <a:pt x="49718" y="82727"/>
                  </a:cubicBezTo>
                  <a:lnTo>
                    <a:pt x="64405" y="80953"/>
                  </a:lnTo>
                  <a:cubicBezTo>
                    <a:pt x="64405" y="80953"/>
                    <a:pt x="70034" y="80793"/>
                    <a:pt x="77479" y="80793"/>
                  </a:cubicBezTo>
                  <a:cubicBezTo>
                    <a:pt x="84951" y="80793"/>
                    <a:pt x="94253" y="80954"/>
                    <a:pt x="101531" y="81598"/>
                  </a:cubicBezTo>
                  <a:cubicBezTo>
                    <a:pt x="103350" y="81759"/>
                    <a:pt x="105536" y="81963"/>
                    <a:pt x="107921" y="81963"/>
                  </a:cubicBezTo>
                  <a:cubicBezTo>
                    <a:pt x="110964" y="81963"/>
                    <a:pt x="114332" y="81631"/>
                    <a:pt x="117680" y="80455"/>
                  </a:cubicBezTo>
                  <a:cubicBezTo>
                    <a:pt x="123652" y="78357"/>
                    <a:pt x="143983" y="59160"/>
                    <a:pt x="123483" y="35272"/>
                  </a:cubicBezTo>
                  <a:cubicBezTo>
                    <a:pt x="123483" y="35272"/>
                    <a:pt x="125260" y="24456"/>
                    <a:pt x="114285" y="21873"/>
                  </a:cubicBezTo>
                  <a:cubicBezTo>
                    <a:pt x="114285" y="21873"/>
                    <a:pt x="109494" y="7184"/>
                    <a:pt x="93561" y="7184"/>
                  </a:cubicBezTo>
                  <a:cubicBezTo>
                    <a:pt x="93474" y="7184"/>
                    <a:pt x="93387" y="7185"/>
                    <a:pt x="93299" y="7186"/>
                  </a:cubicBezTo>
                  <a:cubicBezTo>
                    <a:pt x="93299" y="7186"/>
                    <a:pt x="89645" y="2644"/>
                    <a:pt x="83805" y="2644"/>
                  </a:cubicBezTo>
                  <a:cubicBezTo>
                    <a:pt x="82593" y="2644"/>
                    <a:pt x="81288" y="2840"/>
                    <a:pt x="79902" y="3311"/>
                  </a:cubicBezTo>
                  <a:cubicBezTo>
                    <a:pt x="79902" y="3311"/>
                    <a:pt x="72554" y="1"/>
                    <a:pt x="64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2197985" y="2275409"/>
              <a:ext cx="862861" cy="465013"/>
            </a:xfrm>
            <a:custGeom>
              <a:avLst/>
              <a:gdLst/>
              <a:ahLst/>
              <a:cxnLst/>
              <a:rect l="l" t="t" r="r" b="b"/>
              <a:pathLst>
                <a:path w="58788" h="31682" extrusionOk="0">
                  <a:moveTo>
                    <a:pt x="58767" y="0"/>
                  </a:moveTo>
                  <a:cubicBezTo>
                    <a:pt x="58766" y="0"/>
                    <a:pt x="58609" y="36"/>
                    <a:pt x="58312" y="133"/>
                  </a:cubicBezTo>
                  <a:cubicBezTo>
                    <a:pt x="58026" y="252"/>
                    <a:pt x="57597" y="448"/>
                    <a:pt x="57138" y="845"/>
                  </a:cubicBezTo>
                  <a:cubicBezTo>
                    <a:pt x="56683" y="1241"/>
                    <a:pt x="56190" y="1834"/>
                    <a:pt x="55861" y="2650"/>
                  </a:cubicBezTo>
                  <a:cubicBezTo>
                    <a:pt x="55551" y="3431"/>
                    <a:pt x="55388" y="4453"/>
                    <a:pt x="55714" y="5501"/>
                  </a:cubicBezTo>
                  <a:lnTo>
                    <a:pt x="55714" y="5501"/>
                  </a:lnTo>
                  <a:cubicBezTo>
                    <a:pt x="54182" y="5079"/>
                    <a:pt x="52392" y="4673"/>
                    <a:pt x="50366" y="4429"/>
                  </a:cubicBezTo>
                  <a:cubicBezTo>
                    <a:pt x="49113" y="4281"/>
                    <a:pt x="47771" y="4197"/>
                    <a:pt x="46359" y="4197"/>
                  </a:cubicBezTo>
                  <a:cubicBezTo>
                    <a:pt x="45427" y="4197"/>
                    <a:pt x="44466" y="4234"/>
                    <a:pt x="43479" y="4312"/>
                  </a:cubicBezTo>
                  <a:cubicBezTo>
                    <a:pt x="38534" y="4688"/>
                    <a:pt x="32904" y="6270"/>
                    <a:pt x="27735" y="9508"/>
                  </a:cubicBezTo>
                  <a:lnTo>
                    <a:pt x="27735" y="9508"/>
                  </a:lnTo>
                  <a:cubicBezTo>
                    <a:pt x="26654" y="9162"/>
                    <a:pt x="25477" y="8905"/>
                    <a:pt x="24277" y="8711"/>
                  </a:cubicBezTo>
                  <a:cubicBezTo>
                    <a:pt x="22531" y="8441"/>
                    <a:pt x="20791" y="8294"/>
                    <a:pt x="19084" y="8294"/>
                  </a:cubicBezTo>
                  <a:cubicBezTo>
                    <a:pt x="18126" y="8294"/>
                    <a:pt x="17178" y="8340"/>
                    <a:pt x="16245" y="8437"/>
                  </a:cubicBezTo>
                  <a:cubicBezTo>
                    <a:pt x="14952" y="8572"/>
                    <a:pt x="13681" y="8846"/>
                    <a:pt x="12511" y="9303"/>
                  </a:cubicBezTo>
                  <a:cubicBezTo>
                    <a:pt x="11342" y="9744"/>
                    <a:pt x="10204" y="10218"/>
                    <a:pt x="9173" y="10837"/>
                  </a:cubicBezTo>
                  <a:cubicBezTo>
                    <a:pt x="8137" y="11451"/>
                    <a:pt x="7235" y="12206"/>
                    <a:pt x="6399" y="12966"/>
                  </a:cubicBezTo>
                  <a:cubicBezTo>
                    <a:pt x="5575" y="13735"/>
                    <a:pt x="4746" y="14464"/>
                    <a:pt x="4058" y="15283"/>
                  </a:cubicBezTo>
                  <a:cubicBezTo>
                    <a:pt x="2679" y="16909"/>
                    <a:pt x="1660" y="18635"/>
                    <a:pt x="977" y="20312"/>
                  </a:cubicBezTo>
                  <a:cubicBezTo>
                    <a:pt x="636" y="21152"/>
                    <a:pt x="384" y="21981"/>
                    <a:pt x="220" y="22781"/>
                  </a:cubicBezTo>
                  <a:cubicBezTo>
                    <a:pt x="65" y="23583"/>
                    <a:pt x="1" y="24355"/>
                    <a:pt x="15" y="25074"/>
                  </a:cubicBezTo>
                  <a:cubicBezTo>
                    <a:pt x="43" y="26515"/>
                    <a:pt x="286" y="27736"/>
                    <a:pt x="532" y="28715"/>
                  </a:cubicBezTo>
                  <a:cubicBezTo>
                    <a:pt x="1041" y="30670"/>
                    <a:pt x="1529" y="31682"/>
                    <a:pt x="1529" y="31682"/>
                  </a:cubicBezTo>
                  <a:cubicBezTo>
                    <a:pt x="1529" y="31682"/>
                    <a:pt x="1513" y="31613"/>
                    <a:pt x="1467" y="31484"/>
                  </a:cubicBezTo>
                  <a:cubicBezTo>
                    <a:pt x="1420" y="31349"/>
                    <a:pt x="1353" y="31158"/>
                    <a:pt x="1267" y="30915"/>
                  </a:cubicBezTo>
                  <a:cubicBezTo>
                    <a:pt x="1098" y="30415"/>
                    <a:pt x="853" y="29670"/>
                    <a:pt x="620" y="28694"/>
                  </a:cubicBezTo>
                  <a:cubicBezTo>
                    <a:pt x="386" y="27717"/>
                    <a:pt x="160" y="26498"/>
                    <a:pt x="143" y="25072"/>
                  </a:cubicBezTo>
                  <a:cubicBezTo>
                    <a:pt x="136" y="24360"/>
                    <a:pt x="205" y="23600"/>
                    <a:pt x="365" y="22810"/>
                  </a:cubicBezTo>
                  <a:cubicBezTo>
                    <a:pt x="532" y="22019"/>
                    <a:pt x="786" y="21202"/>
                    <a:pt x="1127" y="20374"/>
                  </a:cubicBezTo>
                  <a:cubicBezTo>
                    <a:pt x="1813" y="18721"/>
                    <a:pt x="2834" y="17009"/>
                    <a:pt x="4203" y="15406"/>
                  </a:cubicBezTo>
                  <a:cubicBezTo>
                    <a:pt x="4882" y="14604"/>
                    <a:pt x="5708" y="13882"/>
                    <a:pt x="6535" y="13116"/>
                  </a:cubicBezTo>
                  <a:cubicBezTo>
                    <a:pt x="7370" y="12361"/>
                    <a:pt x="8263" y="11620"/>
                    <a:pt x="9283" y="11020"/>
                  </a:cubicBezTo>
                  <a:cubicBezTo>
                    <a:pt x="10297" y="10415"/>
                    <a:pt x="11423" y="9946"/>
                    <a:pt x="12590" y="9511"/>
                  </a:cubicBezTo>
                  <a:cubicBezTo>
                    <a:pt x="13745" y="9061"/>
                    <a:pt x="14986" y="8796"/>
                    <a:pt x="16269" y="8661"/>
                  </a:cubicBezTo>
                  <a:cubicBezTo>
                    <a:pt x="17183" y="8567"/>
                    <a:pt x="18113" y="8523"/>
                    <a:pt x="19055" y="8523"/>
                  </a:cubicBezTo>
                  <a:cubicBezTo>
                    <a:pt x="20759" y="8523"/>
                    <a:pt x="22499" y="8669"/>
                    <a:pt x="24241" y="8939"/>
                  </a:cubicBezTo>
                  <a:cubicBezTo>
                    <a:pt x="25449" y="9134"/>
                    <a:pt x="26637" y="9394"/>
                    <a:pt x="27716" y="9744"/>
                  </a:cubicBezTo>
                  <a:lnTo>
                    <a:pt x="27768" y="9761"/>
                  </a:lnTo>
                  <a:lnTo>
                    <a:pt x="27813" y="9732"/>
                  </a:lnTo>
                  <a:cubicBezTo>
                    <a:pt x="32957" y="6494"/>
                    <a:pt x="38564" y="4901"/>
                    <a:pt x="43496" y="4510"/>
                  </a:cubicBezTo>
                  <a:cubicBezTo>
                    <a:pt x="44532" y="4424"/>
                    <a:pt x="45541" y="4384"/>
                    <a:pt x="46516" y="4384"/>
                  </a:cubicBezTo>
                  <a:cubicBezTo>
                    <a:pt x="47863" y="4384"/>
                    <a:pt x="49146" y="4460"/>
                    <a:pt x="50347" y="4596"/>
                  </a:cubicBezTo>
                  <a:cubicBezTo>
                    <a:pt x="52418" y="4834"/>
                    <a:pt x="54242" y="5241"/>
                    <a:pt x="55797" y="5658"/>
                  </a:cubicBezTo>
                  <a:lnTo>
                    <a:pt x="55919" y="5691"/>
                  </a:lnTo>
                  <a:lnTo>
                    <a:pt x="55876" y="5572"/>
                  </a:lnTo>
                  <a:cubicBezTo>
                    <a:pt x="55504" y="4527"/>
                    <a:pt x="55652" y="3484"/>
                    <a:pt x="55957" y="2688"/>
                  </a:cubicBezTo>
                  <a:cubicBezTo>
                    <a:pt x="56269" y="1884"/>
                    <a:pt x="56742" y="1295"/>
                    <a:pt x="57183" y="898"/>
                  </a:cubicBezTo>
                  <a:cubicBezTo>
                    <a:pt x="58095" y="107"/>
                    <a:pt x="58788" y="38"/>
                    <a:pt x="58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2327367" y="2253377"/>
              <a:ext cx="1029230" cy="378386"/>
            </a:xfrm>
            <a:custGeom>
              <a:avLst/>
              <a:gdLst/>
              <a:ahLst/>
              <a:cxnLst/>
              <a:rect l="l" t="t" r="r" b="b"/>
              <a:pathLst>
                <a:path w="70123" h="25780" extrusionOk="0">
                  <a:moveTo>
                    <a:pt x="70123" y="1"/>
                  </a:moveTo>
                  <a:cubicBezTo>
                    <a:pt x="70123" y="1"/>
                    <a:pt x="70092" y="68"/>
                    <a:pt x="70044" y="199"/>
                  </a:cubicBezTo>
                  <a:cubicBezTo>
                    <a:pt x="69994" y="339"/>
                    <a:pt x="69925" y="534"/>
                    <a:pt x="69835" y="784"/>
                  </a:cubicBezTo>
                  <a:cubicBezTo>
                    <a:pt x="69666" y="1303"/>
                    <a:pt x="69366" y="2054"/>
                    <a:pt x="68965" y="3011"/>
                  </a:cubicBezTo>
                  <a:cubicBezTo>
                    <a:pt x="68537" y="3956"/>
                    <a:pt x="68003" y="5109"/>
                    <a:pt x="67249" y="6375"/>
                  </a:cubicBezTo>
                  <a:cubicBezTo>
                    <a:pt x="66891" y="7021"/>
                    <a:pt x="66449" y="7673"/>
                    <a:pt x="65994" y="8373"/>
                  </a:cubicBezTo>
                  <a:cubicBezTo>
                    <a:pt x="65508" y="9054"/>
                    <a:pt x="64998" y="9773"/>
                    <a:pt x="64408" y="10488"/>
                  </a:cubicBezTo>
                  <a:cubicBezTo>
                    <a:pt x="62079" y="13359"/>
                    <a:pt x="58769" y="16417"/>
                    <a:pt x="54423" y="18698"/>
                  </a:cubicBezTo>
                  <a:cubicBezTo>
                    <a:pt x="52247" y="19822"/>
                    <a:pt x="49828" y="20739"/>
                    <a:pt x="47239" y="21372"/>
                  </a:cubicBezTo>
                  <a:cubicBezTo>
                    <a:pt x="44845" y="21931"/>
                    <a:pt x="42306" y="22262"/>
                    <a:pt x="39704" y="22262"/>
                  </a:cubicBezTo>
                  <a:cubicBezTo>
                    <a:pt x="39490" y="22262"/>
                    <a:pt x="39276" y="22260"/>
                    <a:pt x="39062" y="22256"/>
                  </a:cubicBezTo>
                  <a:cubicBezTo>
                    <a:pt x="37514" y="22241"/>
                    <a:pt x="35990" y="22070"/>
                    <a:pt x="34507" y="21846"/>
                  </a:cubicBezTo>
                  <a:cubicBezTo>
                    <a:pt x="33023" y="21610"/>
                    <a:pt x="31595" y="21244"/>
                    <a:pt x="30214" y="20832"/>
                  </a:cubicBezTo>
                  <a:lnTo>
                    <a:pt x="30157" y="20815"/>
                  </a:lnTo>
                  <a:lnTo>
                    <a:pt x="30111" y="20851"/>
                  </a:lnTo>
                  <a:cubicBezTo>
                    <a:pt x="27728" y="22665"/>
                    <a:pt x="24944" y="23665"/>
                    <a:pt x="22282" y="23987"/>
                  </a:cubicBezTo>
                  <a:cubicBezTo>
                    <a:pt x="21611" y="24069"/>
                    <a:pt x="20947" y="24108"/>
                    <a:pt x="20294" y="24108"/>
                  </a:cubicBezTo>
                  <a:cubicBezTo>
                    <a:pt x="18353" y="24108"/>
                    <a:pt x="16515" y="23762"/>
                    <a:pt x="14900" y="23180"/>
                  </a:cubicBezTo>
                  <a:lnTo>
                    <a:pt x="14852" y="23163"/>
                  </a:lnTo>
                  <a:lnTo>
                    <a:pt x="14812" y="23194"/>
                  </a:lnTo>
                  <a:cubicBezTo>
                    <a:pt x="13855" y="23930"/>
                    <a:pt x="12821" y="24468"/>
                    <a:pt x="11797" y="24849"/>
                  </a:cubicBezTo>
                  <a:cubicBezTo>
                    <a:pt x="10773" y="25227"/>
                    <a:pt x="9759" y="25465"/>
                    <a:pt x="8795" y="25558"/>
                  </a:cubicBezTo>
                  <a:cubicBezTo>
                    <a:pt x="8554" y="25594"/>
                    <a:pt x="8316" y="25613"/>
                    <a:pt x="8083" y="25618"/>
                  </a:cubicBezTo>
                  <a:cubicBezTo>
                    <a:pt x="7849" y="25627"/>
                    <a:pt x="7618" y="25642"/>
                    <a:pt x="7395" y="25644"/>
                  </a:cubicBezTo>
                  <a:cubicBezTo>
                    <a:pt x="6944" y="25623"/>
                    <a:pt x="6506" y="25637"/>
                    <a:pt x="6094" y="25575"/>
                  </a:cubicBezTo>
                  <a:cubicBezTo>
                    <a:pt x="5887" y="25554"/>
                    <a:pt x="5685" y="25532"/>
                    <a:pt x="5485" y="25511"/>
                  </a:cubicBezTo>
                  <a:cubicBezTo>
                    <a:pt x="5290" y="25475"/>
                    <a:pt x="5097" y="25439"/>
                    <a:pt x="4911" y="25404"/>
                  </a:cubicBezTo>
                  <a:cubicBezTo>
                    <a:pt x="4532" y="25346"/>
                    <a:pt x="4185" y="25244"/>
                    <a:pt x="3854" y="25154"/>
                  </a:cubicBezTo>
                  <a:cubicBezTo>
                    <a:pt x="2527" y="24777"/>
                    <a:pt x="1568" y="24273"/>
                    <a:pt x="939" y="23906"/>
                  </a:cubicBezTo>
                  <a:cubicBezTo>
                    <a:pt x="625" y="23720"/>
                    <a:pt x="401" y="23551"/>
                    <a:pt x="241" y="23451"/>
                  </a:cubicBezTo>
                  <a:cubicBezTo>
                    <a:pt x="84" y="23349"/>
                    <a:pt x="1" y="23301"/>
                    <a:pt x="1" y="23301"/>
                  </a:cubicBezTo>
                  <a:lnTo>
                    <a:pt x="1" y="23301"/>
                  </a:lnTo>
                  <a:cubicBezTo>
                    <a:pt x="1" y="23301"/>
                    <a:pt x="75" y="23363"/>
                    <a:pt x="227" y="23475"/>
                  </a:cubicBezTo>
                  <a:cubicBezTo>
                    <a:pt x="382" y="23582"/>
                    <a:pt x="601" y="23758"/>
                    <a:pt x="910" y="23951"/>
                  </a:cubicBezTo>
                  <a:cubicBezTo>
                    <a:pt x="1534" y="24334"/>
                    <a:pt x="2492" y="24858"/>
                    <a:pt x="3823" y="25254"/>
                  </a:cubicBezTo>
                  <a:cubicBezTo>
                    <a:pt x="4158" y="25346"/>
                    <a:pt x="4508" y="25454"/>
                    <a:pt x="4887" y="25515"/>
                  </a:cubicBezTo>
                  <a:cubicBezTo>
                    <a:pt x="5078" y="25554"/>
                    <a:pt x="5270" y="25589"/>
                    <a:pt x="5468" y="25630"/>
                  </a:cubicBezTo>
                  <a:cubicBezTo>
                    <a:pt x="5668" y="25651"/>
                    <a:pt x="5873" y="25675"/>
                    <a:pt x="6080" y="25701"/>
                  </a:cubicBezTo>
                  <a:cubicBezTo>
                    <a:pt x="6497" y="25766"/>
                    <a:pt x="6937" y="25754"/>
                    <a:pt x="7395" y="25780"/>
                  </a:cubicBezTo>
                  <a:cubicBezTo>
                    <a:pt x="7621" y="25780"/>
                    <a:pt x="7854" y="25766"/>
                    <a:pt x="8090" y="25758"/>
                  </a:cubicBezTo>
                  <a:cubicBezTo>
                    <a:pt x="8326" y="25756"/>
                    <a:pt x="8566" y="25737"/>
                    <a:pt x="8809" y="25704"/>
                  </a:cubicBezTo>
                  <a:cubicBezTo>
                    <a:pt x="9785" y="25616"/>
                    <a:pt x="10814" y="25382"/>
                    <a:pt x="11855" y="25004"/>
                  </a:cubicBezTo>
                  <a:cubicBezTo>
                    <a:pt x="12879" y="24628"/>
                    <a:pt x="13917" y="24096"/>
                    <a:pt x="14885" y="23369"/>
                  </a:cubicBezTo>
                  <a:lnTo>
                    <a:pt x="14885" y="23369"/>
                  </a:lnTo>
                  <a:cubicBezTo>
                    <a:pt x="16519" y="23960"/>
                    <a:pt x="18379" y="24311"/>
                    <a:pt x="20344" y="24311"/>
                  </a:cubicBezTo>
                  <a:cubicBezTo>
                    <a:pt x="20989" y="24311"/>
                    <a:pt x="21645" y="24273"/>
                    <a:pt x="22308" y="24194"/>
                  </a:cubicBezTo>
                  <a:cubicBezTo>
                    <a:pt x="24985" y="23879"/>
                    <a:pt x="27791" y="22880"/>
                    <a:pt x="30202" y="21063"/>
                  </a:cubicBezTo>
                  <a:lnTo>
                    <a:pt x="30202" y="21063"/>
                  </a:lnTo>
                  <a:cubicBezTo>
                    <a:pt x="31575" y="21473"/>
                    <a:pt x="32996" y="21837"/>
                    <a:pt x="34471" y="22072"/>
                  </a:cubicBezTo>
                  <a:cubicBezTo>
                    <a:pt x="35964" y="22298"/>
                    <a:pt x="37498" y="22472"/>
                    <a:pt x="39057" y="22487"/>
                  </a:cubicBezTo>
                  <a:cubicBezTo>
                    <a:pt x="39272" y="22491"/>
                    <a:pt x="39486" y="22493"/>
                    <a:pt x="39699" y="22493"/>
                  </a:cubicBezTo>
                  <a:cubicBezTo>
                    <a:pt x="42321" y="22493"/>
                    <a:pt x="44878" y="22159"/>
                    <a:pt x="47292" y="21591"/>
                  </a:cubicBezTo>
                  <a:cubicBezTo>
                    <a:pt x="49899" y="20951"/>
                    <a:pt x="52333" y="20024"/>
                    <a:pt x="54521" y="18886"/>
                  </a:cubicBezTo>
                  <a:cubicBezTo>
                    <a:pt x="58893" y="16579"/>
                    <a:pt x="62212" y="13490"/>
                    <a:pt x="64534" y="10590"/>
                  </a:cubicBezTo>
                  <a:cubicBezTo>
                    <a:pt x="65125" y="9869"/>
                    <a:pt x="65632" y="9142"/>
                    <a:pt x="66115" y="8457"/>
                  </a:cubicBezTo>
                  <a:cubicBezTo>
                    <a:pt x="66568" y="7749"/>
                    <a:pt x="67006" y="7092"/>
                    <a:pt x="67361" y="6442"/>
                  </a:cubicBezTo>
                  <a:cubicBezTo>
                    <a:pt x="68106" y="5163"/>
                    <a:pt x="68630" y="3999"/>
                    <a:pt x="69049" y="3046"/>
                  </a:cubicBezTo>
                  <a:cubicBezTo>
                    <a:pt x="69435" y="2080"/>
                    <a:pt x="69723" y="1325"/>
                    <a:pt x="69877" y="799"/>
                  </a:cubicBezTo>
                  <a:cubicBezTo>
                    <a:pt x="69958" y="546"/>
                    <a:pt x="70020" y="349"/>
                    <a:pt x="70066" y="206"/>
                  </a:cubicBezTo>
                  <a:cubicBezTo>
                    <a:pt x="70106" y="70"/>
                    <a:pt x="70123" y="1"/>
                    <a:pt x="70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2362284" y="2635742"/>
              <a:ext cx="70790" cy="129045"/>
            </a:xfrm>
            <a:custGeom>
              <a:avLst/>
              <a:gdLst/>
              <a:ahLst/>
              <a:cxnLst/>
              <a:rect l="l" t="t" r="r" b="b"/>
              <a:pathLst>
                <a:path w="4823" h="8792" extrusionOk="0">
                  <a:moveTo>
                    <a:pt x="4759" y="0"/>
                  </a:moveTo>
                  <a:cubicBezTo>
                    <a:pt x="4692" y="0"/>
                    <a:pt x="4561" y="11"/>
                    <a:pt x="4377" y="43"/>
                  </a:cubicBezTo>
                  <a:cubicBezTo>
                    <a:pt x="4101" y="90"/>
                    <a:pt x="3708" y="209"/>
                    <a:pt x="3263" y="448"/>
                  </a:cubicBezTo>
                  <a:cubicBezTo>
                    <a:pt x="2370" y="907"/>
                    <a:pt x="1327" y="1943"/>
                    <a:pt x="741" y="3372"/>
                  </a:cubicBezTo>
                  <a:cubicBezTo>
                    <a:pt x="163" y="4800"/>
                    <a:pt x="63" y="6203"/>
                    <a:pt x="20" y="7186"/>
                  </a:cubicBezTo>
                  <a:cubicBezTo>
                    <a:pt x="1" y="7684"/>
                    <a:pt x="3" y="8084"/>
                    <a:pt x="10" y="8363"/>
                  </a:cubicBezTo>
                  <a:cubicBezTo>
                    <a:pt x="17" y="8639"/>
                    <a:pt x="29" y="8791"/>
                    <a:pt x="44" y="8791"/>
                  </a:cubicBezTo>
                  <a:cubicBezTo>
                    <a:pt x="44" y="8791"/>
                    <a:pt x="44" y="8791"/>
                    <a:pt x="44" y="8791"/>
                  </a:cubicBezTo>
                  <a:cubicBezTo>
                    <a:pt x="79" y="8791"/>
                    <a:pt x="108" y="8180"/>
                    <a:pt x="184" y="7196"/>
                  </a:cubicBezTo>
                  <a:cubicBezTo>
                    <a:pt x="265" y="6220"/>
                    <a:pt x="394" y="4846"/>
                    <a:pt x="956" y="3460"/>
                  </a:cubicBezTo>
                  <a:cubicBezTo>
                    <a:pt x="1520" y="2079"/>
                    <a:pt x="2503" y="1069"/>
                    <a:pt x="3342" y="588"/>
                  </a:cubicBezTo>
                  <a:cubicBezTo>
                    <a:pt x="4187" y="93"/>
                    <a:pt x="4823" y="57"/>
                    <a:pt x="4811" y="7"/>
                  </a:cubicBezTo>
                  <a:cubicBezTo>
                    <a:pt x="4810" y="3"/>
                    <a:pt x="4792" y="0"/>
                    <a:pt x="4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2553780" y="2673671"/>
              <a:ext cx="744002" cy="119915"/>
            </a:xfrm>
            <a:custGeom>
              <a:avLst/>
              <a:gdLst/>
              <a:ahLst/>
              <a:cxnLst/>
              <a:rect l="l" t="t" r="r" b="b"/>
              <a:pathLst>
                <a:path w="50690" h="8170" extrusionOk="0">
                  <a:moveTo>
                    <a:pt x="28981" y="1"/>
                  </a:moveTo>
                  <a:cubicBezTo>
                    <a:pt x="27440" y="1"/>
                    <a:pt x="25854" y="48"/>
                    <a:pt x="24236" y="147"/>
                  </a:cubicBezTo>
                  <a:cubicBezTo>
                    <a:pt x="19488" y="423"/>
                    <a:pt x="15064" y="1135"/>
                    <a:pt x="11304" y="2028"/>
                  </a:cubicBezTo>
                  <a:cubicBezTo>
                    <a:pt x="7542" y="2912"/>
                    <a:pt x="4451" y="3976"/>
                    <a:pt x="2243" y="4774"/>
                  </a:cubicBezTo>
                  <a:lnTo>
                    <a:pt x="2205" y="4788"/>
                  </a:lnTo>
                  <a:lnTo>
                    <a:pt x="2203" y="4824"/>
                  </a:lnTo>
                  <a:cubicBezTo>
                    <a:pt x="2136" y="5488"/>
                    <a:pt x="1962" y="6064"/>
                    <a:pt x="1715" y="6517"/>
                  </a:cubicBezTo>
                  <a:cubicBezTo>
                    <a:pt x="1465" y="6967"/>
                    <a:pt x="1153" y="7286"/>
                    <a:pt x="884" y="7517"/>
                  </a:cubicBezTo>
                  <a:cubicBezTo>
                    <a:pt x="615" y="7750"/>
                    <a:pt x="384" y="7903"/>
                    <a:pt x="234" y="8007"/>
                  </a:cubicBezTo>
                  <a:cubicBezTo>
                    <a:pt x="79" y="8110"/>
                    <a:pt x="0" y="8165"/>
                    <a:pt x="3" y="8169"/>
                  </a:cubicBezTo>
                  <a:cubicBezTo>
                    <a:pt x="3" y="8169"/>
                    <a:pt x="358" y="8015"/>
                    <a:pt x="927" y="7567"/>
                  </a:cubicBezTo>
                  <a:cubicBezTo>
                    <a:pt x="1205" y="7341"/>
                    <a:pt x="1534" y="7022"/>
                    <a:pt x="1798" y="6562"/>
                  </a:cubicBezTo>
                  <a:cubicBezTo>
                    <a:pt x="2058" y="6113"/>
                    <a:pt x="2244" y="5534"/>
                    <a:pt x="2322" y="4878"/>
                  </a:cubicBezTo>
                  <a:lnTo>
                    <a:pt x="2322" y="4878"/>
                  </a:lnTo>
                  <a:cubicBezTo>
                    <a:pt x="4534" y="4112"/>
                    <a:pt x="7612" y="3083"/>
                    <a:pt x="11352" y="2224"/>
                  </a:cubicBezTo>
                  <a:cubicBezTo>
                    <a:pt x="15104" y="1352"/>
                    <a:pt x="19517" y="654"/>
                    <a:pt x="24251" y="378"/>
                  </a:cubicBezTo>
                  <a:cubicBezTo>
                    <a:pt x="25902" y="277"/>
                    <a:pt x="27521" y="228"/>
                    <a:pt x="29093" y="228"/>
                  </a:cubicBezTo>
                  <a:cubicBezTo>
                    <a:pt x="31023" y="228"/>
                    <a:pt x="32881" y="301"/>
                    <a:pt x="34637" y="438"/>
                  </a:cubicBezTo>
                  <a:cubicBezTo>
                    <a:pt x="37823" y="673"/>
                    <a:pt x="40681" y="1047"/>
                    <a:pt x="43055" y="1500"/>
                  </a:cubicBezTo>
                  <a:cubicBezTo>
                    <a:pt x="43650" y="1609"/>
                    <a:pt x="44215" y="1714"/>
                    <a:pt x="44750" y="1812"/>
                  </a:cubicBezTo>
                  <a:cubicBezTo>
                    <a:pt x="45281" y="1931"/>
                    <a:pt x="45784" y="2043"/>
                    <a:pt x="46253" y="2150"/>
                  </a:cubicBezTo>
                  <a:cubicBezTo>
                    <a:pt x="46720" y="2252"/>
                    <a:pt x="47158" y="2350"/>
                    <a:pt x="47560" y="2440"/>
                  </a:cubicBezTo>
                  <a:cubicBezTo>
                    <a:pt x="47960" y="2533"/>
                    <a:pt x="48322" y="2638"/>
                    <a:pt x="48648" y="2721"/>
                  </a:cubicBezTo>
                  <a:cubicBezTo>
                    <a:pt x="49291" y="2888"/>
                    <a:pt x="49799" y="3016"/>
                    <a:pt x="50158" y="3112"/>
                  </a:cubicBezTo>
                  <a:cubicBezTo>
                    <a:pt x="50320" y="3150"/>
                    <a:pt x="50451" y="3181"/>
                    <a:pt x="50551" y="3207"/>
                  </a:cubicBezTo>
                  <a:cubicBezTo>
                    <a:pt x="50626" y="3223"/>
                    <a:pt x="50670" y="3232"/>
                    <a:pt x="50684" y="3232"/>
                  </a:cubicBezTo>
                  <a:cubicBezTo>
                    <a:pt x="50687" y="3232"/>
                    <a:pt x="50689" y="3232"/>
                    <a:pt x="50689" y="3231"/>
                  </a:cubicBezTo>
                  <a:lnTo>
                    <a:pt x="50687" y="3231"/>
                  </a:lnTo>
                  <a:cubicBezTo>
                    <a:pt x="50689" y="3228"/>
                    <a:pt x="50644" y="3212"/>
                    <a:pt x="50558" y="3183"/>
                  </a:cubicBezTo>
                  <a:cubicBezTo>
                    <a:pt x="50458" y="3155"/>
                    <a:pt x="50330" y="3114"/>
                    <a:pt x="50170" y="3066"/>
                  </a:cubicBezTo>
                  <a:cubicBezTo>
                    <a:pt x="49813" y="2962"/>
                    <a:pt x="49310" y="2819"/>
                    <a:pt x="48672" y="2633"/>
                  </a:cubicBezTo>
                  <a:cubicBezTo>
                    <a:pt x="48346" y="2543"/>
                    <a:pt x="47986" y="2433"/>
                    <a:pt x="47586" y="2333"/>
                  </a:cubicBezTo>
                  <a:cubicBezTo>
                    <a:pt x="47184" y="2238"/>
                    <a:pt x="46748" y="2133"/>
                    <a:pt x="46282" y="2024"/>
                  </a:cubicBezTo>
                  <a:cubicBezTo>
                    <a:pt x="45812" y="1912"/>
                    <a:pt x="45312" y="1795"/>
                    <a:pt x="44781" y="1669"/>
                  </a:cubicBezTo>
                  <a:cubicBezTo>
                    <a:pt x="44246" y="1564"/>
                    <a:pt x="43679" y="1454"/>
                    <a:pt x="43086" y="1340"/>
                  </a:cubicBezTo>
                  <a:cubicBezTo>
                    <a:pt x="40710" y="866"/>
                    <a:pt x="37845" y="473"/>
                    <a:pt x="34652" y="226"/>
                  </a:cubicBezTo>
                  <a:cubicBezTo>
                    <a:pt x="32858" y="79"/>
                    <a:pt x="30957" y="1"/>
                    <a:pt x="28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3267322" y="2072843"/>
              <a:ext cx="333928" cy="553841"/>
            </a:xfrm>
            <a:custGeom>
              <a:avLst/>
              <a:gdLst/>
              <a:ahLst/>
              <a:cxnLst/>
              <a:rect l="l" t="t" r="r" b="b"/>
              <a:pathLst>
                <a:path w="22751" h="37734" extrusionOk="0">
                  <a:moveTo>
                    <a:pt x="4740" y="1"/>
                  </a:moveTo>
                  <a:cubicBezTo>
                    <a:pt x="4526" y="1"/>
                    <a:pt x="4319" y="5"/>
                    <a:pt x="4120" y="13"/>
                  </a:cubicBezTo>
                  <a:cubicBezTo>
                    <a:pt x="3241" y="49"/>
                    <a:pt x="2493" y="137"/>
                    <a:pt x="1884" y="203"/>
                  </a:cubicBezTo>
                  <a:cubicBezTo>
                    <a:pt x="1286" y="275"/>
                    <a:pt x="819" y="332"/>
                    <a:pt x="486" y="373"/>
                  </a:cubicBezTo>
                  <a:cubicBezTo>
                    <a:pt x="336" y="392"/>
                    <a:pt x="217" y="406"/>
                    <a:pt x="124" y="418"/>
                  </a:cubicBezTo>
                  <a:cubicBezTo>
                    <a:pt x="41" y="430"/>
                    <a:pt x="0" y="439"/>
                    <a:pt x="0" y="442"/>
                  </a:cubicBezTo>
                  <a:cubicBezTo>
                    <a:pt x="0" y="444"/>
                    <a:pt x="8" y="444"/>
                    <a:pt x="23" y="444"/>
                  </a:cubicBezTo>
                  <a:cubicBezTo>
                    <a:pt x="43" y="444"/>
                    <a:pt x="77" y="443"/>
                    <a:pt x="124" y="442"/>
                  </a:cubicBezTo>
                  <a:cubicBezTo>
                    <a:pt x="219" y="434"/>
                    <a:pt x="338" y="425"/>
                    <a:pt x="488" y="415"/>
                  </a:cubicBezTo>
                  <a:cubicBezTo>
                    <a:pt x="824" y="384"/>
                    <a:pt x="1293" y="342"/>
                    <a:pt x="1893" y="287"/>
                  </a:cubicBezTo>
                  <a:cubicBezTo>
                    <a:pt x="2503" y="232"/>
                    <a:pt x="3250" y="156"/>
                    <a:pt x="4122" y="134"/>
                  </a:cubicBezTo>
                  <a:cubicBezTo>
                    <a:pt x="4260" y="131"/>
                    <a:pt x="4402" y="129"/>
                    <a:pt x="4546" y="129"/>
                  </a:cubicBezTo>
                  <a:cubicBezTo>
                    <a:pt x="5313" y="129"/>
                    <a:pt x="6164" y="184"/>
                    <a:pt x="7070" y="373"/>
                  </a:cubicBezTo>
                  <a:cubicBezTo>
                    <a:pt x="8149" y="589"/>
                    <a:pt x="9304" y="999"/>
                    <a:pt x="10392" y="1713"/>
                  </a:cubicBezTo>
                  <a:cubicBezTo>
                    <a:pt x="11478" y="2423"/>
                    <a:pt x="12471" y="3442"/>
                    <a:pt x="13237" y="4697"/>
                  </a:cubicBezTo>
                  <a:cubicBezTo>
                    <a:pt x="13999" y="5949"/>
                    <a:pt x="14606" y="7426"/>
                    <a:pt x="14683" y="9038"/>
                  </a:cubicBezTo>
                  <a:cubicBezTo>
                    <a:pt x="14787" y="10647"/>
                    <a:pt x="14330" y="12317"/>
                    <a:pt x="13556" y="13855"/>
                  </a:cubicBezTo>
                  <a:lnTo>
                    <a:pt x="13480" y="14007"/>
                  </a:lnTo>
                  <a:lnTo>
                    <a:pt x="13652" y="14022"/>
                  </a:lnTo>
                  <a:cubicBezTo>
                    <a:pt x="14756" y="14114"/>
                    <a:pt x="15919" y="14412"/>
                    <a:pt x="16976" y="14972"/>
                  </a:cubicBezTo>
                  <a:cubicBezTo>
                    <a:pt x="18688" y="15855"/>
                    <a:pt x="20078" y="17227"/>
                    <a:pt x="21007" y="18786"/>
                  </a:cubicBezTo>
                  <a:cubicBezTo>
                    <a:pt x="21941" y="20348"/>
                    <a:pt x="22376" y="22103"/>
                    <a:pt x="22462" y="23770"/>
                  </a:cubicBezTo>
                  <a:cubicBezTo>
                    <a:pt x="22543" y="25444"/>
                    <a:pt x="22279" y="27042"/>
                    <a:pt x="21826" y="28459"/>
                  </a:cubicBezTo>
                  <a:cubicBezTo>
                    <a:pt x="21369" y="29878"/>
                    <a:pt x="20710" y="31121"/>
                    <a:pt x="19993" y="32166"/>
                  </a:cubicBezTo>
                  <a:cubicBezTo>
                    <a:pt x="18550" y="34269"/>
                    <a:pt x="16947" y="35619"/>
                    <a:pt x="15816" y="36474"/>
                  </a:cubicBezTo>
                  <a:cubicBezTo>
                    <a:pt x="15247" y="36905"/>
                    <a:pt x="14785" y="37210"/>
                    <a:pt x="14471" y="37414"/>
                  </a:cubicBezTo>
                  <a:cubicBezTo>
                    <a:pt x="14323" y="37512"/>
                    <a:pt x="14204" y="37588"/>
                    <a:pt x="14114" y="37648"/>
                  </a:cubicBezTo>
                  <a:cubicBezTo>
                    <a:pt x="14033" y="37700"/>
                    <a:pt x="13992" y="37729"/>
                    <a:pt x="13995" y="37734"/>
                  </a:cubicBezTo>
                  <a:cubicBezTo>
                    <a:pt x="13995" y="37734"/>
                    <a:pt x="14709" y="37383"/>
                    <a:pt x="15871" y="36545"/>
                  </a:cubicBezTo>
                  <a:cubicBezTo>
                    <a:pt x="17021" y="35710"/>
                    <a:pt x="18652" y="34369"/>
                    <a:pt x="20126" y="32259"/>
                  </a:cubicBezTo>
                  <a:cubicBezTo>
                    <a:pt x="20860" y="31209"/>
                    <a:pt x="21536" y="29957"/>
                    <a:pt x="22007" y="28518"/>
                  </a:cubicBezTo>
                  <a:cubicBezTo>
                    <a:pt x="22474" y="27082"/>
                    <a:pt x="22750" y="25463"/>
                    <a:pt x="22674" y="23761"/>
                  </a:cubicBezTo>
                  <a:cubicBezTo>
                    <a:pt x="22593" y="22063"/>
                    <a:pt x="22153" y="20272"/>
                    <a:pt x="21202" y="18670"/>
                  </a:cubicBezTo>
                  <a:cubicBezTo>
                    <a:pt x="20255" y="17074"/>
                    <a:pt x="18836" y="15672"/>
                    <a:pt x="17081" y="14767"/>
                  </a:cubicBezTo>
                  <a:cubicBezTo>
                    <a:pt x="16051" y="14221"/>
                    <a:pt x="14921" y="13917"/>
                    <a:pt x="13835" y="13808"/>
                  </a:cubicBezTo>
                  <a:lnTo>
                    <a:pt x="13835" y="13808"/>
                  </a:lnTo>
                  <a:cubicBezTo>
                    <a:pt x="14574" y="12284"/>
                    <a:pt x="15010" y="10628"/>
                    <a:pt x="14904" y="9026"/>
                  </a:cubicBezTo>
                  <a:cubicBezTo>
                    <a:pt x="14821" y="7366"/>
                    <a:pt x="14192" y="5856"/>
                    <a:pt x="13411" y="4590"/>
                  </a:cubicBezTo>
                  <a:cubicBezTo>
                    <a:pt x="12625" y="3313"/>
                    <a:pt x="11604" y="2277"/>
                    <a:pt x="10492" y="1561"/>
                  </a:cubicBezTo>
                  <a:cubicBezTo>
                    <a:pt x="9377" y="839"/>
                    <a:pt x="8194" y="430"/>
                    <a:pt x="7101" y="222"/>
                  </a:cubicBezTo>
                  <a:cubicBezTo>
                    <a:pt x="6256" y="53"/>
                    <a:pt x="5460" y="1"/>
                    <a:pt x="4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2811633" y="2235131"/>
              <a:ext cx="69190" cy="96901"/>
            </a:xfrm>
            <a:custGeom>
              <a:avLst/>
              <a:gdLst/>
              <a:ahLst/>
              <a:cxnLst/>
              <a:rect l="l" t="t" r="r" b="b"/>
              <a:pathLst>
                <a:path w="4714" h="6602" extrusionOk="0">
                  <a:moveTo>
                    <a:pt x="138" y="1"/>
                  </a:moveTo>
                  <a:cubicBezTo>
                    <a:pt x="124" y="1"/>
                    <a:pt x="95" y="122"/>
                    <a:pt x="60" y="339"/>
                  </a:cubicBezTo>
                  <a:cubicBezTo>
                    <a:pt x="39" y="451"/>
                    <a:pt x="20" y="587"/>
                    <a:pt x="20" y="746"/>
                  </a:cubicBezTo>
                  <a:cubicBezTo>
                    <a:pt x="18" y="906"/>
                    <a:pt x="1" y="1089"/>
                    <a:pt x="25" y="1289"/>
                  </a:cubicBezTo>
                  <a:cubicBezTo>
                    <a:pt x="44" y="1692"/>
                    <a:pt x="137" y="2168"/>
                    <a:pt x="299" y="2677"/>
                  </a:cubicBezTo>
                  <a:cubicBezTo>
                    <a:pt x="472" y="3182"/>
                    <a:pt x="725" y="3718"/>
                    <a:pt x="1072" y="4230"/>
                  </a:cubicBezTo>
                  <a:cubicBezTo>
                    <a:pt x="1430" y="4735"/>
                    <a:pt x="1842" y="5161"/>
                    <a:pt x="2251" y="5504"/>
                  </a:cubicBezTo>
                  <a:cubicBezTo>
                    <a:pt x="2673" y="5835"/>
                    <a:pt x="3085" y="6087"/>
                    <a:pt x="3456" y="6247"/>
                  </a:cubicBezTo>
                  <a:cubicBezTo>
                    <a:pt x="3635" y="6342"/>
                    <a:pt x="3811" y="6390"/>
                    <a:pt x="3961" y="6444"/>
                  </a:cubicBezTo>
                  <a:cubicBezTo>
                    <a:pt x="4111" y="6502"/>
                    <a:pt x="4247" y="6533"/>
                    <a:pt x="4356" y="6552"/>
                  </a:cubicBezTo>
                  <a:cubicBezTo>
                    <a:pt x="4526" y="6584"/>
                    <a:pt x="4636" y="6602"/>
                    <a:pt x="4680" y="6602"/>
                  </a:cubicBezTo>
                  <a:cubicBezTo>
                    <a:pt x="4694" y="6602"/>
                    <a:pt x="4701" y="6600"/>
                    <a:pt x="4701" y="6597"/>
                  </a:cubicBezTo>
                  <a:cubicBezTo>
                    <a:pt x="4713" y="6552"/>
                    <a:pt x="4225" y="6456"/>
                    <a:pt x="3525" y="6102"/>
                  </a:cubicBezTo>
                  <a:cubicBezTo>
                    <a:pt x="3175" y="5928"/>
                    <a:pt x="2785" y="5668"/>
                    <a:pt x="2387" y="5340"/>
                  </a:cubicBezTo>
                  <a:cubicBezTo>
                    <a:pt x="1999" y="5001"/>
                    <a:pt x="1606" y="4587"/>
                    <a:pt x="1263" y="4099"/>
                  </a:cubicBezTo>
                  <a:cubicBezTo>
                    <a:pt x="930" y="3606"/>
                    <a:pt x="680" y="3092"/>
                    <a:pt x="499" y="2608"/>
                  </a:cubicBezTo>
                  <a:cubicBezTo>
                    <a:pt x="332" y="2120"/>
                    <a:pt x="227" y="1665"/>
                    <a:pt x="189" y="1275"/>
                  </a:cubicBezTo>
                  <a:cubicBezTo>
                    <a:pt x="103" y="496"/>
                    <a:pt x="187" y="6"/>
                    <a:pt x="139" y="1"/>
                  </a:cubicBezTo>
                  <a:cubicBezTo>
                    <a:pt x="139" y="1"/>
                    <a:pt x="138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2606032" y="2316011"/>
              <a:ext cx="39262" cy="98427"/>
            </a:xfrm>
            <a:custGeom>
              <a:avLst/>
              <a:gdLst/>
              <a:ahLst/>
              <a:cxnLst/>
              <a:rect l="l" t="t" r="r" b="b"/>
              <a:pathLst>
                <a:path w="2675" h="6706" extrusionOk="0">
                  <a:moveTo>
                    <a:pt x="2356" y="1"/>
                  </a:moveTo>
                  <a:cubicBezTo>
                    <a:pt x="2356" y="1"/>
                    <a:pt x="2355" y="1"/>
                    <a:pt x="2355" y="1"/>
                  </a:cubicBezTo>
                  <a:cubicBezTo>
                    <a:pt x="2315" y="11"/>
                    <a:pt x="2412" y="420"/>
                    <a:pt x="2439" y="1089"/>
                  </a:cubicBezTo>
                  <a:cubicBezTo>
                    <a:pt x="2470" y="1758"/>
                    <a:pt x="2389" y="2689"/>
                    <a:pt x="2055" y="3654"/>
                  </a:cubicBezTo>
                  <a:cubicBezTo>
                    <a:pt x="1719" y="4616"/>
                    <a:pt x="1205" y="5397"/>
                    <a:pt x="767" y="5902"/>
                  </a:cubicBezTo>
                  <a:cubicBezTo>
                    <a:pt x="331" y="6411"/>
                    <a:pt x="0" y="6673"/>
                    <a:pt x="26" y="6704"/>
                  </a:cubicBezTo>
                  <a:cubicBezTo>
                    <a:pt x="27" y="6705"/>
                    <a:pt x="28" y="6705"/>
                    <a:pt x="30" y="6705"/>
                  </a:cubicBezTo>
                  <a:cubicBezTo>
                    <a:pt x="68" y="6705"/>
                    <a:pt x="429" y="6487"/>
                    <a:pt x="888" y="6011"/>
                  </a:cubicBezTo>
                  <a:cubicBezTo>
                    <a:pt x="1367" y="5523"/>
                    <a:pt x="1924" y="4725"/>
                    <a:pt x="2274" y="3728"/>
                  </a:cubicBezTo>
                  <a:cubicBezTo>
                    <a:pt x="2617" y="2730"/>
                    <a:pt x="2674" y="1761"/>
                    <a:pt x="2603" y="1080"/>
                  </a:cubicBezTo>
                  <a:cubicBezTo>
                    <a:pt x="2532" y="400"/>
                    <a:pt x="2379" y="1"/>
                    <a:pt x="2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2364735" y="2175301"/>
              <a:ext cx="68162" cy="225784"/>
            </a:xfrm>
            <a:custGeom>
              <a:avLst/>
              <a:gdLst/>
              <a:ahLst/>
              <a:cxnLst/>
              <a:rect l="l" t="t" r="r" b="b"/>
              <a:pathLst>
                <a:path w="4644" h="15383" extrusionOk="0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0" y="7"/>
                    <a:pt x="86" y="236"/>
                    <a:pt x="222" y="655"/>
                  </a:cubicBezTo>
                  <a:cubicBezTo>
                    <a:pt x="360" y="1074"/>
                    <a:pt x="550" y="1684"/>
                    <a:pt x="722" y="2451"/>
                  </a:cubicBezTo>
                  <a:cubicBezTo>
                    <a:pt x="893" y="3220"/>
                    <a:pt x="1041" y="4146"/>
                    <a:pt x="1100" y="5184"/>
                  </a:cubicBezTo>
                  <a:cubicBezTo>
                    <a:pt x="1167" y="6222"/>
                    <a:pt x="1091" y="7361"/>
                    <a:pt x="967" y="8563"/>
                  </a:cubicBezTo>
                  <a:cubicBezTo>
                    <a:pt x="855" y="9761"/>
                    <a:pt x="786" y="10935"/>
                    <a:pt x="998" y="11983"/>
                  </a:cubicBezTo>
                  <a:cubicBezTo>
                    <a:pt x="1198" y="13035"/>
                    <a:pt x="1724" y="13890"/>
                    <a:pt x="2298" y="14452"/>
                  </a:cubicBezTo>
                  <a:cubicBezTo>
                    <a:pt x="2874" y="15023"/>
                    <a:pt x="3510" y="15280"/>
                    <a:pt x="3951" y="15350"/>
                  </a:cubicBezTo>
                  <a:cubicBezTo>
                    <a:pt x="4106" y="15371"/>
                    <a:pt x="4238" y="15382"/>
                    <a:pt x="4343" y="15382"/>
                  </a:cubicBezTo>
                  <a:cubicBezTo>
                    <a:pt x="4389" y="15382"/>
                    <a:pt x="4430" y="15380"/>
                    <a:pt x="4465" y="15376"/>
                  </a:cubicBezTo>
                  <a:cubicBezTo>
                    <a:pt x="4584" y="15369"/>
                    <a:pt x="4644" y="15359"/>
                    <a:pt x="4644" y="15352"/>
                  </a:cubicBezTo>
                  <a:cubicBezTo>
                    <a:pt x="4644" y="15326"/>
                    <a:pt x="4396" y="15354"/>
                    <a:pt x="3970" y="15261"/>
                  </a:cubicBezTo>
                  <a:cubicBezTo>
                    <a:pt x="3548" y="15166"/>
                    <a:pt x="2953" y="14900"/>
                    <a:pt x="2413" y="14338"/>
                  </a:cubicBezTo>
                  <a:cubicBezTo>
                    <a:pt x="1877" y="13783"/>
                    <a:pt x="1389" y="12952"/>
                    <a:pt x="1208" y="11942"/>
                  </a:cubicBezTo>
                  <a:cubicBezTo>
                    <a:pt x="1012" y="10928"/>
                    <a:pt x="1084" y="9780"/>
                    <a:pt x="1198" y="8582"/>
                  </a:cubicBezTo>
                  <a:cubicBezTo>
                    <a:pt x="1322" y="7384"/>
                    <a:pt x="1393" y="6220"/>
                    <a:pt x="1312" y="5170"/>
                  </a:cubicBezTo>
                  <a:cubicBezTo>
                    <a:pt x="1241" y="4120"/>
                    <a:pt x="1074" y="3184"/>
                    <a:pt x="881" y="2415"/>
                  </a:cubicBezTo>
                  <a:cubicBezTo>
                    <a:pt x="686" y="1643"/>
                    <a:pt x="472" y="1036"/>
                    <a:pt x="308" y="624"/>
                  </a:cubicBezTo>
                  <a:cubicBezTo>
                    <a:pt x="227" y="419"/>
                    <a:pt x="155" y="262"/>
                    <a:pt x="105" y="155"/>
                  </a:cubicBezTo>
                  <a:cubicBezTo>
                    <a:pt x="56" y="53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2198998" y="2338425"/>
              <a:ext cx="96930" cy="140199"/>
            </a:xfrm>
            <a:custGeom>
              <a:avLst/>
              <a:gdLst/>
              <a:ahLst/>
              <a:cxnLst/>
              <a:rect l="l" t="t" r="r" b="b"/>
              <a:pathLst>
                <a:path w="6604" h="9552" extrusionOk="0">
                  <a:moveTo>
                    <a:pt x="13" y="1"/>
                  </a:moveTo>
                  <a:cubicBezTo>
                    <a:pt x="10" y="1"/>
                    <a:pt x="8" y="2"/>
                    <a:pt x="8" y="3"/>
                  </a:cubicBezTo>
                  <a:cubicBezTo>
                    <a:pt x="1" y="17"/>
                    <a:pt x="153" y="110"/>
                    <a:pt x="434" y="269"/>
                  </a:cubicBezTo>
                  <a:cubicBezTo>
                    <a:pt x="756" y="450"/>
                    <a:pt x="1151" y="674"/>
                    <a:pt x="1618" y="939"/>
                  </a:cubicBezTo>
                  <a:cubicBezTo>
                    <a:pt x="2596" y="1517"/>
                    <a:pt x="3984" y="2348"/>
                    <a:pt x="5056" y="3720"/>
                  </a:cubicBezTo>
                  <a:cubicBezTo>
                    <a:pt x="6113" y="5096"/>
                    <a:pt x="6392" y="6756"/>
                    <a:pt x="6194" y="7858"/>
                  </a:cubicBezTo>
                  <a:cubicBezTo>
                    <a:pt x="6006" y="8985"/>
                    <a:pt x="5463" y="9523"/>
                    <a:pt x="5518" y="9551"/>
                  </a:cubicBezTo>
                  <a:cubicBezTo>
                    <a:pt x="5518" y="9552"/>
                    <a:pt x="5518" y="9552"/>
                    <a:pt x="5519" y="9552"/>
                  </a:cubicBezTo>
                  <a:cubicBezTo>
                    <a:pt x="5532" y="9552"/>
                    <a:pt x="5661" y="9425"/>
                    <a:pt x="5839" y="9163"/>
                  </a:cubicBezTo>
                  <a:cubicBezTo>
                    <a:pt x="6028" y="8897"/>
                    <a:pt x="6235" y="8461"/>
                    <a:pt x="6356" y="7887"/>
                  </a:cubicBezTo>
                  <a:cubicBezTo>
                    <a:pt x="6604" y="6746"/>
                    <a:pt x="6342" y="5010"/>
                    <a:pt x="5239" y="3579"/>
                  </a:cubicBezTo>
                  <a:cubicBezTo>
                    <a:pt x="4130" y="2163"/>
                    <a:pt x="2701" y="1341"/>
                    <a:pt x="1696" y="796"/>
                  </a:cubicBezTo>
                  <a:cubicBezTo>
                    <a:pt x="1187" y="524"/>
                    <a:pt x="767" y="322"/>
                    <a:pt x="475" y="189"/>
                  </a:cubicBezTo>
                  <a:cubicBezTo>
                    <a:pt x="208" y="67"/>
                    <a:pt x="4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1940162" y="2283541"/>
              <a:ext cx="263300" cy="316638"/>
            </a:xfrm>
            <a:custGeom>
              <a:avLst/>
              <a:gdLst/>
              <a:ahLst/>
              <a:cxnLst/>
              <a:rect l="l" t="t" r="r" b="b"/>
              <a:pathLst>
                <a:path w="17939" h="21573" extrusionOk="0">
                  <a:moveTo>
                    <a:pt x="3128" y="0"/>
                  </a:moveTo>
                  <a:cubicBezTo>
                    <a:pt x="3116" y="0"/>
                    <a:pt x="3017" y="60"/>
                    <a:pt x="2844" y="177"/>
                  </a:cubicBezTo>
                  <a:cubicBezTo>
                    <a:pt x="2675" y="318"/>
                    <a:pt x="2422" y="530"/>
                    <a:pt x="2158" y="856"/>
                  </a:cubicBezTo>
                  <a:cubicBezTo>
                    <a:pt x="1622" y="1501"/>
                    <a:pt x="967" y="2539"/>
                    <a:pt x="443" y="3947"/>
                  </a:cubicBezTo>
                  <a:cubicBezTo>
                    <a:pt x="320" y="4299"/>
                    <a:pt x="193" y="4673"/>
                    <a:pt x="112" y="5080"/>
                  </a:cubicBezTo>
                  <a:cubicBezTo>
                    <a:pt x="29" y="5487"/>
                    <a:pt x="0" y="5913"/>
                    <a:pt x="0" y="6359"/>
                  </a:cubicBezTo>
                  <a:cubicBezTo>
                    <a:pt x="5" y="7245"/>
                    <a:pt x="162" y="8187"/>
                    <a:pt x="446" y="9138"/>
                  </a:cubicBezTo>
                  <a:cubicBezTo>
                    <a:pt x="1034" y="11033"/>
                    <a:pt x="2044" y="13005"/>
                    <a:pt x="3479" y="14788"/>
                  </a:cubicBezTo>
                  <a:cubicBezTo>
                    <a:pt x="4915" y="16572"/>
                    <a:pt x="6634" y="17965"/>
                    <a:pt x="8323" y="18991"/>
                  </a:cubicBezTo>
                  <a:cubicBezTo>
                    <a:pt x="10018" y="20017"/>
                    <a:pt x="11702" y="20658"/>
                    <a:pt x="13147" y="21034"/>
                  </a:cubicBezTo>
                  <a:cubicBezTo>
                    <a:pt x="13869" y="21244"/>
                    <a:pt x="14540" y="21332"/>
                    <a:pt x="15126" y="21436"/>
                  </a:cubicBezTo>
                  <a:cubicBezTo>
                    <a:pt x="15714" y="21503"/>
                    <a:pt x="16226" y="21546"/>
                    <a:pt x="16640" y="21572"/>
                  </a:cubicBezTo>
                  <a:cubicBezTo>
                    <a:pt x="17040" y="21572"/>
                    <a:pt x="17362" y="21570"/>
                    <a:pt x="17602" y="21570"/>
                  </a:cubicBezTo>
                  <a:cubicBezTo>
                    <a:pt x="17821" y="21565"/>
                    <a:pt x="17938" y="21560"/>
                    <a:pt x="17938" y="21553"/>
                  </a:cubicBezTo>
                  <a:cubicBezTo>
                    <a:pt x="17938" y="21544"/>
                    <a:pt x="17821" y="21534"/>
                    <a:pt x="17602" y="21522"/>
                  </a:cubicBezTo>
                  <a:cubicBezTo>
                    <a:pt x="17362" y="21513"/>
                    <a:pt x="17043" y="21501"/>
                    <a:pt x="16645" y="21484"/>
                  </a:cubicBezTo>
                  <a:cubicBezTo>
                    <a:pt x="16233" y="21441"/>
                    <a:pt x="15728" y="21386"/>
                    <a:pt x="15143" y="21310"/>
                  </a:cubicBezTo>
                  <a:cubicBezTo>
                    <a:pt x="14566" y="21194"/>
                    <a:pt x="13902" y="21094"/>
                    <a:pt x="13190" y="20877"/>
                  </a:cubicBezTo>
                  <a:cubicBezTo>
                    <a:pt x="11764" y="20484"/>
                    <a:pt x="10104" y="19834"/>
                    <a:pt x="8435" y="18808"/>
                  </a:cubicBezTo>
                  <a:cubicBezTo>
                    <a:pt x="6770" y="17784"/>
                    <a:pt x="5077" y="16405"/>
                    <a:pt x="3658" y="14643"/>
                  </a:cubicBezTo>
                  <a:cubicBezTo>
                    <a:pt x="2244" y="12881"/>
                    <a:pt x="1241" y="10940"/>
                    <a:pt x="650" y="9076"/>
                  </a:cubicBezTo>
                  <a:cubicBezTo>
                    <a:pt x="365" y="8142"/>
                    <a:pt x="203" y="7221"/>
                    <a:pt x="191" y="6356"/>
                  </a:cubicBezTo>
                  <a:cubicBezTo>
                    <a:pt x="186" y="5925"/>
                    <a:pt x="212" y="5504"/>
                    <a:pt x="286" y="5113"/>
                  </a:cubicBezTo>
                  <a:cubicBezTo>
                    <a:pt x="360" y="4720"/>
                    <a:pt x="479" y="4349"/>
                    <a:pt x="596" y="4001"/>
                  </a:cubicBezTo>
                  <a:cubicBezTo>
                    <a:pt x="1093" y="2606"/>
                    <a:pt x="1722" y="1563"/>
                    <a:pt x="2229" y="913"/>
                  </a:cubicBezTo>
                  <a:cubicBezTo>
                    <a:pt x="2477" y="582"/>
                    <a:pt x="2715" y="363"/>
                    <a:pt x="2875" y="215"/>
                  </a:cubicBezTo>
                  <a:cubicBezTo>
                    <a:pt x="3044" y="79"/>
                    <a:pt x="3134" y="8"/>
                    <a:pt x="3129" y="1"/>
                  </a:cubicBezTo>
                  <a:cubicBezTo>
                    <a:pt x="3129" y="1"/>
                    <a:pt x="3129" y="0"/>
                    <a:pt x="3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1871310" y="2129474"/>
              <a:ext cx="170259" cy="162054"/>
            </a:xfrm>
            <a:custGeom>
              <a:avLst/>
              <a:gdLst/>
              <a:ahLst/>
              <a:cxnLst/>
              <a:rect l="l" t="t" r="r" b="b"/>
              <a:pathLst>
                <a:path w="11600" h="11041" extrusionOk="0">
                  <a:moveTo>
                    <a:pt x="11599" y="398"/>
                  </a:moveTo>
                  <a:cubicBezTo>
                    <a:pt x="11599" y="399"/>
                    <a:pt x="11599" y="399"/>
                    <a:pt x="11599" y="399"/>
                  </a:cubicBezTo>
                  <a:lnTo>
                    <a:pt x="11599" y="399"/>
                  </a:lnTo>
                  <a:cubicBezTo>
                    <a:pt x="11599" y="400"/>
                    <a:pt x="11599" y="400"/>
                    <a:pt x="11599" y="401"/>
                  </a:cubicBezTo>
                  <a:lnTo>
                    <a:pt x="11599" y="398"/>
                  </a:lnTo>
                  <a:close/>
                  <a:moveTo>
                    <a:pt x="8142" y="0"/>
                  </a:moveTo>
                  <a:cubicBezTo>
                    <a:pt x="7103" y="0"/>
                    <a:pt x="5846" y="109"/>
                    <a:pt x="4549" y="586"/>
                  </a:cubicBezTo>
                  <a:cubicBezTo>
                    <a:pt x="3239" y="1067"/>
                    <a:pt x="1848" y="1951"/>
                    <a:pt x="996" y="3372"/>
                  </a:cubicBezTo>
                  <a:cubicBezTo>
                    <a:pt x="148" y="4777"/>
                    <a:pt x="0" y="6494"/>
                    <a:pt x="546" y="7820"/>
                  </a:cubicBezTo>
                  <a:cubicBezTo>
                    <a:pt x="817" y="8482"/>
                    <a:pt x="1246" y="9028"/>
                    <a:pt x="1715" y="9447"/>
                  </a:cubicBezTo>
                  <a:cubicBezTo>
                    <a:pt x="2186" y="9866"/>
                    <a:pt x="2703" y="10159"/>
                    <a:pt x="3189" y="10373"/>
                  </a:cubicBezTo>
                  <a:cubicBezTo>
                    <a:pt x="4170" y="10797"/>
                    <a:pt x="5027" y="10930"/>
                    <a:pt x="5613" y="10997"/>
                  </a:cubicBezTo>
                  <a:cubicBezTo>
                    <a:pt x="5906" y="11026"/>
                    <a:pt x="6134" y="11040"/>
                    <a:pt x="6292" y="11040"/>
                  </a:cubicBezTo>
                  <a:cubicBezTo>
                    <a:pt x="6319" y="11040"/>
                    <a:pt x="6344" y="11040"/>
                    <a:pt x="6367" y="11040"/>
                  </a:cubicBezTo>
                  <a:cubicBezTo>
                    <a:pt x="6473" y="11040"/>
                    <a:pt x="6527" y="11036"/>
                    <a:pt x="6527" y="11030"/>
                  </a:cubicBezTo>
                  <a:cubicBezTo>
                    <a:pt x="6530" y="11009"/>
                    <a:pt x="6203" y="10992"/>
                    <a:pt x="5622" y="10909"/>
                  </a:cubicBezTo>
                  <a:cubicBezTo>
                    <a:pt x="5049" y="10816"/>
                    <a:pt x="4206" y="10656"/>
                    <a:pt x="3256" y="10225"/>
                  </a:cubicBezTo>
                  <a:cubicBezTo>
                    <a:pt x="2322" y="9802"/>
                    <a:pt x="1255" y="9013"/>
                    <a:pt x="743" y="7739"/>
                  </a:cubicBezTo>
                  <a:cubicBezTo>
                    <a:pt x="236" y="6480"/>
                    <a:pt x="381" y="4839"/>
                    <a:pt x="1193" y="3489"/>
                  </a:cubicBezTo>
                  <a:cubicBezTo>
                    <a:pt x="2010" y="2132"/>
                    <a:pt x="3348" y="1265"/>
                    <a:pt x="4622" y="786"/>
                  </a:cubicBezTo>
                  <a:cubicBezTo>
                    <a:pt x="5913" y="298"/>
                    <a:pt x="7170" y="179"/>
                    <a:pt x="8213" y="165"/>
                  </a:cubicBezTo>
                  <a:cubicBezTo>
                    <a:pt x="8266" y="164"/>
                    <a:pt x="8318" y="164"/>
                    <a:pt x="8370" y="164"/>
                  </a:cubicBezTo>
                  <a:cubicBezTo>
                    <a:pt x="9343" y="164"/>
                    <a:pt x="10136" y="247"/>
                    <a:pt x="10690" y="308"/>
                  </a:cubicBezTo>
                  <a:cubicBezTo>
                    <a:pt x="10961" y="339"/>
                    <a:pt x="11183" y="365"/>
                    <a:pt x="11361" y="384"/>
                  </a:cubicBezTo>
                  <a:cubicBezTo>
                    <a:pt x="11464" y="397"/>
                    <a:pt x="11535" y="403"/>
                    <a:pt x="11571" y="403"/>
                  </a:cubicBezTo>
                  <a:cubicBezTo>
                    <a:pt x="11587" y="403"/>
                    <a:pt x="11596" y="402"/>
                    <a:pt x="11599" y="399"/>
                  </a:cubicBezTo>
                  <a:lnTo>
                    <a:pt x="11599" y="399"/>
                  </a:lnTo>
                  <a:cubicBezTo>
                    <a:pt x="11592" y="389"/>
                    <a:pt x="11513" y="370"/>
                    <a:pt x="11368" y="339"/>
                  </a:cubicBezTo>
                  <a:cubicBezTo>
                    <a:pt x="11218" y="308"/>
                    <a:pt x="10992" y="265"/>
                    <a:pt x="10702" y="220"/>
                  </a:cubicBezTo>
                  <a:cubicBezTo>
                    <a:pt x="10121" y="127"/>
                    <a:pt x="9270" y="12"/>
                    <a:pt x="8211" y="1"/>
                  </a:cubicBezTo>
                  <a:cubicBezTo>
                    <a:pt x="8188" y="0"/>
                    <a:pt x="8165" y="0"/>
                    <a:pt x="8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2052591" y="1831878"/>
              <a:ext cx="537945" cy="340826"/>
            </a:xfrm>
            <a:custGeom>
              <a:avLst/>
              <a:gdLst/>
              <a:ahLst/>
              <a:cxnLst/>
              <a:rect l="l" t="t" r="r" b="b"/>
              <a:pathLst>
                <a:path w="36651" h="23221" extrusionOk="0">
                  <a:moveTo>
                    <a:pt x="36650" y="4195"/>
                  </a:moveTo>
                  <a:lnTo>
                    <a:pt x="36650" y="4197"/>
                  </a:lnTo>
                  <a:cubicBezTo>
                    <a:pt x="36650" y="4196"/>
                    <a:pt x="36650" y="4196"/>
                    <a:pt x="36650" y="4195"/>
                  </a:cubicBezTo>
                  <a:close/>
                  <a:moveTo>
                    <a:pt x="26247" y="0"/>
                  </a:moveTo>
                  <a:cubicBezTo>
                    <a:pt x="24995" y="0"/>
                    <a:pt x="23660" y="137"/>
                    <a:pt x="22315" y="513"/>
                  </a:cubicBezTo>
                  <a:cubicBezTo>
                    <a:pt x="20851" y="927"/>
                    <a:pt x="19372" y="1570"/>
                    <a:pt x="17998" y="2501"/>
                  </a:cubicBezTo>
                  <a:cubicBezTo>
                    <a:pt x="16629" y="3437"/>
                    <a:pt x="15405" y="4680"/>
                    <a:pt x="14414" y="6128"/>
                  </a:cubicBezTo>
                  <a:cubicBezTo>
                    <a:pt x="14210" y="6426"/>
                    <a:pt x="14019" y="6731"/>
                    <a:pt x="13848" y="7022"/>
                  </a:cubicBezTo>
                  <a:lnTo>
                    <a:pt x="13848" y="7022"/>
                  </a:lnTo>
                  <a:cubicBezTo>
                    <a:pt x="13770" y="7020"/>
                    <a:pt x="13692" y="7020"/>
                    <a:pt x="13615" y="7020"/>
                  </a:cubicBezTo>
                  <a:cubicBezTo>
                    <a:pt x="10323" y="7020"/>
                    <a:pt x="7282" y="8260"/>
                    <a:pt x="5082" y="10019"/>
                  </a:cubicBezTo>
                  <a:cubicBezTo>
                    <a:pt x="3935" y="10916"/>
                    <a:pt x="3018" y="11976"/>
                    <a:pt x="2299" y="13048"/>
                  </a:cubicBezTo>
                  <a:cubicBezTo>
                    <a:pt x="1591" y="14129"/>
                    <a:pt x="1091" y="15231"/>
                    <a:pt x="748" y="16267"/>
                  </a:cubicBezTo>
                  <a:cubicBezTo>
                    <a:pt x="63" y="18353"/>
                    <a:pt x="1" y="20153"/>
                    <a:pt x="79" y="21360"/>
                  </a:cubicBezTo>
                  <a:cubicBezTo>
                    <a:pt x="163" y="22572"/>
                    <a:pt x="348" y="23220"/>
                    <a:pt x="348" y="23220"/>
                  </a:cubicBezTo>
                  <a:cubicBezTo>
                    <a:pt x="351" y="23220"/>
                    <a:pt x="348" y="23177"/>
                    <a:pt x="339" y="23099"/>
                  </a:cubicBezTo>
                  <a:cubicBezTo>
                    <a:pt x="325" y="23003"/>
                    <a:pt x="310" y="22887"/>
                    <a:pt x="289" y="22739"/>
                  </a:cubicBezTo>
                  <a:cubicBezTo>
                    <a:pt x="263" y="22582"/>
                    <a:pt x="239" y="22387"/>
                    <a:pt x="222" y="22156"/>
                  </a:cubicBezTo>
                  <a:cubicBezTo>
                    <a:pt x="198" y="21925"/>
                    <a:pt x="172" y="21656"/>
                    <a:pt x="167" y="21356"/>
                  </a:cubicBezTo>
                  <a:cubicBezTo>
                    <a:pt x="115" y="20156"/>
                    <a:pt x="203" y="18372"/>
                    <a:pt x="901" y="16319"/>
                  </a:cubicBezTo>
                  <a:cubicBezTo>
                    <a:pt x="1251" y="15295"/>
                    <a:pt x="1753" y="14212"/>
                    <a:pt x="2456" y="13150"/>
                  </a:cubicBezTo>
                  <a:cubicBezTo>
                    <a:pt x="3173" y="12100"/>
                    <a:pt x="4077" y="11062"/>
                    <a:pt x="5213" y="10183"/>
                  </a:cubicBezTo>
                  <a:cubicBezTo>
                    <a:pt x="7384" y="8463"/>
                    <a:pt x="10379" y="7251"/>
                    <a:pt x="13607" y="7251"/>
                  </a:cubicBezTo>
                  <a:cubicBezTo>
                    <a:pt x="13708" y="7251"/>
                    <a:pt x="13808" y="7252"/>
                    <a:pt x="13909" y="7254"/>
                  </a:cubicBezTo>
                  <a:lnTo>
                    <a:pt x="13978" y="7257"/>
                  </a:lnTo>
                  <a:lnTo>
                    <a:pt x="14012" y="7197"/>
                  </a:lnTo>
                  <a:cubicBezTo>
                    <a:pt x="14190" y="6895"/>
                    <a:pt x="14390" y="6573"/>
                    <a:pt x="14605" y="6259"/>
                  </a:cubicBezTo>
                  <a:cubicBezTo>
                    <a:pt x="15581" y="4832"/>
                    <a:pt x="16781" y="3609"/>
                    <a:pt x="18127" y="2687"/>
                  </a:cubicBezTo>
                  <a:cubicBezTo>
                    <a:pt x="19472" y="1773"/>
                    <a:pt x="20936" y="1130"/>
                    <a:pt x="22372" y="718"/>
                  </a:cubicBezTo>
                  <a:cubicBezTo>
                    <a:pt x="23718" y="336"/>
                    <a:pt x="25055" y="194"/>
                    <a:pt x="26311" y="194"/>
                  </a:cubicBezTo>
                  <a:cubicBezTo>
                    <a:pt x="26402" y="194"/>
                    <a:pt x="26492" y="195"/>
                    <a:pt x="26582" y="196"/>
                  </a:cubicBezTo>
                  <a:cubicBezTo>
                    <a:pt x="27918" y="222"/>
                    <a:pt x="29159" y="375"/>
                    <a:pt x="30259" y="658"/>
                  </a:cubicBezTo>
                  <a:cubicBezTo>
                    <a:pt x="32466" y="1230"/>
                    <a:pt x="34047" y="2251"/>
                    <a:pt x="35074" y="2994"/>
                  </a:cubicBezTo>
                  <a:cubicBezTo>
                    <a:pt x="35590" y="3366"/>
                    <a:pt x="35978" y="3675"/>
                    <a:pt x="36240" y="3882"/>
                  </a:cubicBezTo>
                  <a:cubicBezTo>
                    <a:pt x="36364" y="3980"/>
                    <a:pt x="36464" y="4059"/>
                    <a:pt x="36543" y="4121"/>
                  </a:cubicBezTo>
                  <a:cubicBezTo>
                    <a:pt x="36604" y="4169"/>
                    <a:pt x="36640" y="4195"/>
                    <a:pt x="36648" y="4195"/>
                  </a:cubicBezTo>
                  <a:cubicBezTo>
                    <a:pt x="36649" y="4195"/>
                    <a:pt x="36649" y="4195"/>
                    <a:pt x="36650" y="4195"/>
                  </a:cubicBezTo>
                  <a:lnTo>
                    <a:pt x="36650" y="4195"/>
                  </a:lnTo>
                  <a:cubicBezTo>
                    <a:pt x="36650" y="4195"/>
                    <a:pt x="36650" y="4195"/>
                    <a:pt x="36650" y="4195"/>
                  </a:cubicBezTo>
                  <a:lnTo>
                    <a:pt x="36650" y="4195"/>
                  </a:lnTo>
                  <a:lnTo>
                    <a:pt x="36650" y="4194"/>
                  </a:lnTo>
                  <a:cubicBezTo>
                    <a:pt x="36650" y="4194"/>
                    <a:pt x="36650" y="4194"/>
                    <a:pt x="36650" y="4195"/>
                  </a:cubicBezTo>
                  <a:lnTo>
                    <a:pt x="36650" y="4195"/>
                  </a:lnTo>
                  <a:cubicBezTo>
                    <a:pt x="36646" y="4186"/>
                    <a:pt x="36615" y="4155"/>
                    <a:pt x="36557" y="4104"/>
                  </a:cubicBezTo>
                  <a:cubicBezTo>
                    <a:pt x="36483" y="4037"/>
                    <a:pt x="36388" y="3954"/>
                    <a:pt x="36271" y="3849"/>
                  </a:cubicBezTo>
                  <a:cubicBezTo>
                    <a:pt x="36017" y="3628"/>
                    <a:pt x="35638" y="3306"/>
                    <a:pt x="35126" y="2920"/>
                  </a:cubicBezTo>
                  <a:cubicBezTo>
                    <a:pt x="34114" y="2154"/>
                    <a:pt x="32530" y="1099"/>
                    <a:pt x="30302" y="501"/>
                  </a:cubicBezTo>
                  <a:cubicBezTo>
                    <a:pt x="29190" y="203"/>
                    <a:pt x="27935" y="39"/>
                    <a:pt x="26585" y="3"/>
                  </a:cubicBezTo>
                  <a:cubicBezTo>
                    <a:pt x="26473" y="1"/>
                    <a:pt x="26360" y="0"/>
                    <a:pt x="262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2167618" y="2030378"/>
              <a:ext cx="97004" cy="191629"/>
            </a:xfrm>
            <a:custGeom>
              <a:avLst/>
              <a:gdLst/>
              <a:ahLst/>
              <a:cxnLst/>
              <a:rect l="l" t="t" r="r" b="b"/>
              <a:pathLst>
                <a:path w="6609" h="13056" extrusionOk="0">
                  <a:moveTo>
                    <a:pt x="808" y="3"/>
                  </a:moveTo>
                  <a:cubicBezTo>
                    <a:pt x="808" y="3"/>
                    <a:pt x="808" y="4"/>
                    <a:pt x="808" y="4"/>
                  </a:cubicBezTo>
                  <a:lnTo>
                    <a:pt x="808" y="4"/>
                  </a:lnTo>
                  <a:lnTo>
                    <a:pt x="808" y="3"/>
                  </a:lnTo>
                  <a:close/>
                  <a:moveTo>
                    <a:pt x="835" y="1"/>
                  </a:moveTo>
                  <a:cubicBezTo>
                    <a:pt x="819" y="1"/>
                    <a:pt x="810" y="2"/>
                    <a:pt x="808" y="5"/>
                  </a:cubicBezTo>
                  <a:lnTo>
                    <a:pt x="808" y="5"/>
                  </a:lnTo>
                  <a:cubicBezTo>
                    <a:pt x="808" y="5"/>
                    <a:pt x="808" y="4"/>
                    <a:pt x="808" y="4"/>
                  </a:cubicBezTo>
                  <a:lnTo>
                    <a:pt x="808" y="4"/>
                  </a:lnTo>
                  <a:lnTo>
                    <a:pt x="808" y="6"/>
                  </a:lnTo>
                  <a:cubicBezTo>
                    <a:pt x="808" y="5"/>
                    <a:pt x="808" y="5"/>
                    <a:pt x="808" y="5"/>
                  </a:cubicBezTo>
                  <a:lnTo>
                    <a:pt x="808" y="5"/>
                  </a:lnTo>
                  <a:cubicBezTo>
                    <a:pt x="818" y="29"/>
                    <a:pt x="1088" y="66"/>
                    <a:pt x="1548" y="203"/>
                  </a:cubicBezTo>
                  <a:cubicBezTo>
                    <a:pt x="2017" y="341"/>
                    <a:pt x="2684" y="601"/>
                    <a:pt x="3413" y="1084"/>
                  </a:cubicBezTo>
                  <a:cubicBezTo>
                    <a:pt x="4132" y="1572"/>
                    <a:pt x="4910" y="2299"/>
                    <a:pt x="5482" y="3299"/>
                  </a:cubicBezTo>
                  <a:cubicBezTo>
                    <a:pt x="6061" y="4289"/>
                    <a:pt x="6372" y="5563"/>
                    <a:pt x="6296" y="6887"/>
                  </a:cubicBezTo>
                  <a:cubicBezTo>
                    <a:pt x="6211" y="8211"/>
                    <a:pt x="5741" y="9435"/>
                    <a:pt x="5046" y="10350"/>
                  </a:cubicBezTo>
                  <a:cubicBezTo>
                    <a:pt x="4356" y="11271"/>
                    <a:pt x="3494" y="11895"/>
                    <a:pt x="2717" y="12290"/>
                  </a:cubicBezTo>
                  <a:cubicBezTo>
                    <a:pt x="1936" y="12678"/>
                    <a:pt x="1241" y="12855"/>
                    <a:pt x="758" y="12933"/>
                  </a:cubicBezTo>
                  <a:cubicBezTo>
                    <a:pt x="274" y="13014"/>
                    <a:pt x="0" y="13017"/>
                    <a:pt x="0" y="13040"/>
                  </a:cubicBezTo>
                  <a:cubicBezTo>
                    <a:pt x="0" y="13047"/>
                    <a:pt x="69" y="13052"/>
                    <a:pt x="200" y="13055"/>
                  </a:cubicBezTo>
                  <a:cubicBezTo>
                    <a:pt x="219" y="13055"/>
                    <a:pt x="240" y="13056"/>
                    <a:pt x="262" y="13056"/>
                  </a:cubicBezTo>
                  <a:cubicBezTo>
                    <a:pt x="389" y="13056"/>
                    <a:pt x="560" y="13044"/>
                    <a:pt x="772" y="13024"/>
                  </a:cubicBezTo>
                  <a:cubicBezTo>
                    <a:pt x="1265" y="12971"/>
                    <a:pt x="1979" y="12816"/>
                    <a:pt x="2791" y="12436"/>
                  </a:cubicBezTo>
                  <a:cubicBezTo>
                    <a:pt x="3594" y="12052"/>
                    <a:pt x="4491" y="11423"/>
                    <a:pt x="5215" y="10478"/>
                  </a:cubicBezTo>
                  <a:cubicBezTo>
                    <a:pt x="5946" y="9540"/>
                    <a:pt x="6437" y="8271"/>
                    <a:pt x="6527" y="6902"/>
                  </a:cubicBezTo>
                  <a:cubicBezTo>
                    <a:pt x="6608" y="5532"/>
                    <a:pt x="6275" y="4213"/>
                    <a:pt x="5668" y="3192"/>
                  </a:cubicBezTo>
                  <a:cubicBezTo>
                    <a:pt x="5065" y="2163"/>
                    <a:pt x="4251" y="1430"/>
                    <a:pt x="3503" y="949"/>
                  </a:cubicBezTo>
                  <a:cubicBezTo>
                    <a:pt x="2743" y="470"/>
                    <a:pt x="2053" y="229"/>
                    <a:pt x="1570" y="118"/>
                  </a:cubicBezTo>
                  <a:cubicBezTo>
                    <a:pt x="1329" y="63"/>
                    <a:pt x="1139" y="27"/>
                    <a:pt x="1008" y="15"/>
                  </a:cubicBezTo>
                  <a:cubicBezTo>
                    <a:pt x="925" y="6"/>
                    <a:pt x="866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2282146" y="1972808"/>
              <a:ext cx="116569" cy="145381"/>
            </a:xfrm>
            <a:custGeom>
              <a:avLst/>
              <a:gdLst/>
              <a:ahLst/>
              <a:cxnLst/>
              <a:rect l="l" t="t" r="r" b="b"/>
              <a:pathLst>
                <a:path w="7942" h="9905" extrusionOk="0">
                  <a:moveTo>
                    <a:pt x="7461" y="1"/>
                  </a:moveTo>
                  <a:cubicBezTo>
                    <a:pt x="7461" y="1"/>
                    <a:pt x="7461" y="1"/>
                    <a:pt x="7461" y="1"/>
                  </a:cubicBezTo>
                  <a:cubicBezTo>
                    <a:pt x="7411" y="13"/>
                    <a:pt x="7701" y="784"/>
                    <a:pt x="7713" y="2082"/>
                  </a:cubicBezTo>
                  <a:cubicBezTo>
                    <a:pt x="7735" y="3361"/>
                    <a:pt x="7375" y="5206"/>
                    <a:pt x="6185" y="6787"/>
                  </a:cubicBezTo>
                  <a:cubicBezTo>
                    <a:pt x="4989" y="8364"/>
                    <a:pt x="3313" y="9214"/>
                    <a:pt x="2077" y="9543"/>
                  </a:cubicBezTo>
                  <a:cubicBezTo>
                    <a:pt x="824" y="9885"/>
                    <a:pt x="1" y="9816"/>
                    <a:pt x="5" y="9869"/>
                  </a:cubicBezTo>
                  <a:cubicBezTo>
                    <a:pt x="5" y="9880"/>
                    <a:pt x="188" y="9905"/>
                    <a:pt x="528" y="9905"/>
                  </a:cubicBezTo>
                  <a:cubicBezTo>
                    <a:pt x="543" y="9905"/>
                    <a:pt x="559" y="9905"/>
                    <a:pt x="574" y="9904"/>
                  </a:cubicBezTo>
                  <a:cubicBezTo>
                    <a:pt x="941" y="9904"/>
                    <a:pt x="1475" y="9854"/>
                    <a:pt x="2117" y="9700"/>
                  </a:cubicBezTo>
                  <a:cubicBezTo>
                    <a:pt x="3391" y="9407"/>
                    <a:pt x="5132" y="8557"/>
                    <a:pt x="6370" y="6926"/>
                  </a:cubicBezTo>
                  <a:cubicBezTo>
                    <a:pt x="7599" y="5292"/>
                    <a:pt x="7942" y="3385"/>
                    <a:pt x="7878" y="2080"/>
                  </a:cubicBezTo>
                  <a:cubicBezTo>
                    <a:pt x="7851" y="1420"/>
                    <a:pt x="7751" y="892"/>
                    <a:pt x="7651" y="539"/>
                  </a:cubicBezTo>
                  <a:cubicBezTo>
                    <a:pt x="7555" y="189"/>
                    <a:pt x="7475" y="1"/>
                    <a:pt x="7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2396776" y="2071581"/>
              <a:ext cx="145513" cy="196444"/>
            </a:xfrm>
            <a:custGeom>
              <a:avLst/>
              <a:gdLst/>
              <a:ahLst/>
              <a:cxnLst/>
              <a:rect l="l" t="t" r="r" b="b"/>
              <a:pathLst>
                <a:path w="9914" h="13384" extrusionOk="0">
                  <a:moveTo>
                    <a:pt x="24" y="0"/>
                  </a:moveTo>
                  <a:cubicBezTo>
                    <a:pt x="12" y="0"/>
                    <a:pt x="6" y="1"/>
                    <a:pt x="6" y="4"/>
                  </a:cubicBezTo>
                  <a:cubicBezTo>
                    <a:pt x="1" y="23"/>
                    <a:pt x="253" y="75"/>
                    <a:pt x="703" y="185"/>
                  </a:cubicBezTo>
                  <a:cubicBezTo>
                    <a:pt x="1151" y="297"/>
                    <a:pt x="1794" y="487"/>
                    <a:pt x="2551" y="809"/>
                  </a:cubicBezTo>
                  <a:cubicBezTo>
                    <a:pt x="4063" y="1435"/>
                    <a:pt x="6052" y="2704"/>
                    <a:pt x="7530" y="4749"/>
                  </a:cubicBezTo>
                  <a:cubicBezTo>
                    <a:pt x="9004" y="6795"/>
                    <a:pt x="9585" y="9081"/>
                    <a:pt x="9704" y="10712"/>
                  </a:cubicBezTo>
                  <a:cubicBezTo>
                    <a:pt x="9769" y="11533"/>
                    <a:pt x="9750" y="12203"/>
                    <a:pt x="9714" y="12665"/>
                  </a:cubicBezTo>
                  <a:cubicBezTo>
                    <a:pt x="9678" y="13124"/>
                    <a:pt x="9647" y="13379"/>
                    <a:pt x="9666" y="13384"/>
                  </a:cubicBezTo>
                  <a:lnTo>
                    <a:pt x="9666" y="13381"/>
                  </a:lnTo>
                  <a:cubicBezTo>
                    <a:pt x="9666" y="13381"/>
                    <a:pt x="9667" y="13381"/>
                    <a:pt x="9667" y="13381"/>
                  </a:cubicBezTo>
                  <a:cubicBezTo>
                    <a:pt x="9676" y="13381"/>
                    <a:pt x="9693" y="13319"/>
                    <a:pt x="9716" y="13200"/>
                  </a:cubicBezTo>
                  <a:cubicBezTo>
                    <a:pt x="9738" y="13081"/>
                    <a:pt x="9778" y="12905"/>
                    <a:pt x="9804" y="12672"/>
                  </a:cubicBezTo>
                  <a:cubicBezTo>
                    <a:pt x="9869" y="12212"/>
                    <a:pt x="9914" y="11533"/>
                    <a:pt x="9866" y="10700"/>
                  </a:cubicBezTo>
                  <a:cubicBezTo>
                    <a:pt x="9788" y="9043"/>
                    <a:pt x="9223" y="6702"/>
                    <a:pt x="7716" y="4614"/>
                  </a:cubicBezTo>
                  <a:cubicBezTo>
                    <a:pt x="6206" y="2525"/>
                    <a:pt x="4163" y="1254"/>
                    <a:pt x="2616" y="659"/>
                  </a:cubicBezTo>
                  <a:cubicBezTo>
                    <a:pt x="1837" y="351"/>
                    <a:pt x="1180" y="182"/>
                    <a:pt x="722" y="99"/>
                  </a:cubicBezTo>
                  <a:cubicBezTo>
                    <a:pt x="494" y="49"/>
                    <a:pt x="313" y="32"/>
                    <a:pt x="191" y="16"/>
                  </a:cubicBezTo>
                  <a:cubicBezTo>
                    <a:pt x="108" y="6"/>
                    <a:pt x="51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2468402" y="1916178"/>
              <a:ext cx="55129" cy="184026"/>
            </a:xfrm>
            <a:custGeom>
              <a:avLst/>
              <a:gdLst/>
              <a:ahLst/>
              <a:cxnLst/>
              <a:rect l="l" t="t" r="r" b="b"/>
              <a:pathLst>
                <a:path w="3756" h="12538" extrusionOk="0">
                  <a:moveTo>
                    <a:pt x="34" y="0"/>
                  </a:moveTo>
                  <a:cubicBezTo>
                    <a:pt x="32" y="0"/>
                    <a:pt x="31" y="1"/>
                    <a:pt x="31" y="1"/>
                  </a:cubicBezTo>
                  <a:cubicBezTo>
                    <a:pt x="0" y="44"/>
                    <a:pt x="774" y="435"/>
                    <a:pt x="1667" y="1452"/>
                  </a:cubicBezTo>
                  <a:cubicBezTo>
                    <a:pt x="2555" y="2445"/>
                    <a:pt x="3505" y="4181"/>
                    <a:pt x="3524" y="6247"/>
                  </a:cubicBezTo>
                  <a:cubicBezTo>
                    <a:pt x="3531" y="8317"/>
                    <a:pt x="2600" y="10062"/>
                    <a:pt x="1726" y="11067"/>
                  </a:cubicBezTo>
                  <a:cubicBezTo>
                    <a:pt x="845" y="12096"/>
                    <a:pt x="76" y="12493"/>
                    <a:pt x="107" y="12536"/>
                  </a:cubicBezTo>
                  <a:cubicBezTo>
                    <a:pt x="108" y="12537"/>
                    <a:pt x="109" y="12537"/>
                    <a:pt x="110" y="12537"/>
                  </a:cubicBezTo>
                  <a:cubicBezTo>
                    <a:pt x="136" y="12537"/>
                    <a:pt x="323" y="12443"/>
                    <a:pt x="626" y="12243"/>
                  </a:cubicBezTo>
                  <a:cubicBezTo>
                    <a:pt x="948" y="12034"/>
                    <a:pt x="1384" y="11684"/>
                    <a:pt x="1848" y="11174"/>
                  </a:cubicBezTo>
                  <a:cubicBezTo>
                    <a:pt x="2312" y="10665"/>
                    <a:pt x="2786" y="9981"/>
                    <a:pt x="3150" y="9141"/>
                  </a:cubicBezTo>
                  <a:cubicBezTo>
                    <a:pt x="3517" y="8305"/>
                    <a:pt x="3755" y="7307"/>
                    <a:pt x="3755" y="6247"/>
                  </a:cubicBezTo>
                  <a:cubicBezTo>
                    <a:pt x="3741" y="5188"/>
                    <a:pt x="3491" y="4192"/>
                    <a:pt x="3115" y="3359"/>
                  </a:cubicBezTo>
                  <a:cubicBezTo>
                    <a:pt x="2741" y="2526"/>
                    <a:pt x="2260" y="1847"/>
                    <a:pt x="1788" y="1344"/>
                  </a:cubicBezTo>
                  <a:cubicBezTo>
                    <a:pt x="1319" y="840"/>
                    <a:pt x="876" y="494"/>
                    <a:pt x="552" y="287"/>
                  </a:cubicBezTo>
                  <a:cubicBezTo>
                    <a:pt x="250" y="92"/>
                    <a:pt x="61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2520184" y="1921154"/>
              <a:ext cx="41435" cy="67355"/>
            </a:xfrm>
            <a:custGeom>
              <a:avLst/>
              <a:gdLst/>
              <a:ahLst/>
              <a:cxnLst/>
              <a:rect l="l" t="t" r="r" b="b"/>
              <a:pathLst>
                <a:path w="2823" h="4589" extrusionOk="0">
                  <a:moveTo>
                    <a:pt x="2766" y="0"/>
                  </a:moveTo>
                  <a:cubicBezTo>
                    <a:pt x="2692" y="0"/>
                    <a:pt x="2342" y="1148"/>
                    <a:pt x="1594" y="2401"/>
                  </a:cubicBezTo>
                  <a:cubicBezTo>
                    <a:pt x="846" y="3675"/>
                    <a:pt x="1" y="4537"/>
                    <a:pt x="53" y="4587"/>
                  </a:cubicBezTo>
                  <a:cubicBezTo>
                    <a:pt x="54" y="4588"/>
                    <a:pt x="56" y="4588"/>
                    <a:pt x="58" y="4588"/>
                  </a:cubicBezTo>
                  <a:cubicBezTo>
                    <a:pt x="134" y="4588"/>
                    <a:pt x="1047" y="3789"/>
                    <a:pt x="1792" y="2520"/>
                  </a:cubicBezTo>
                  <a:cubicBezTo>
                    <a:pt x="2566" y="1222"/>
                    <a:pt x="2823" y="10"/>
                    <a:pt x="2768" y="1"/>
                  </a:cubicBezTo>
                  <a:cubicBezTo>
                    <a:pt x="2767" y="0"/>
                    <a:pt x="2767" y="0"/>
                    <a:pt x="2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2665930" y="1692768"/>
              <a:ext cx="121192" cy="480717"/>
            </a:xfrm>
            <a:custGeom>
              <a:avLst/>
              <a:gdLst/>
              <a:ahLst/>
              <a:cxnLst/>
              <a:rect l="l" t="t" r="r" b="b"/>
              <a:pathLst>
                <a:path w="8257" h="32752" extrusionOk="0">
                  <a:moveTo>
                    <a:pt x="1419" y="0"/>
                  </a:moveTo>
                  <a:cubicBezTo>
                    <a:pt x="1418" y="0"/>
                    <a:pt x="1418" y="0"/>
                    <a:pt x="1417" y="1"/>
                  </a:cubicBezTo>
                  <a:lnTo>
                    <a:pt x="1417" y="3"/>
                  </a:lnTo>
                  <a:cubicBezTo>
                    <a:pt x="1413" y="10"/>
                    <a:pt x="1529" y="79"/>
                    <a:pt x="1753" y="208"/>
                  </a:cubicBezTo>
                  <a:cubicBezTo>
                    <a:pt x="1872" y="275"/>
                    <a:pt x="2010" y="351"/>
                    <a:pt x="2170" y="441"/>
                  </a:cubicBezTo>
                  <a:cubicBezTo>
                    <a:pt x="2329" y="546"/>
                    <a:pt x="2510" y="665"/>
                    <a:pt x="2713" y="799"/>
                  </a:cubicBezTo>
                  <a:cubicBezTo>
                    <a:pt x="3515" y="1351"/>
                    <a:pt x="4625" y="2265"/>
                    <a:pt x="5635" y="3694"/>
                  </a:cubicBezTo>
                  <a:cubicBezTo>
                    <a:pt x="6637" y="5109"/>
                    <a:pt x="7556" y="7049"/>
                    <a:pt x="7780" y="9349"/>
                  </a:cubicBezTo>
                  <a:cubicBezTo>
                    <a:pt x="8028" y="11635"/>
                    <a:pt x="7425" y="14229"/>
                    <a:pt x="5982" y="16460"/>
                  </a:cubicBezTo>
                  <a:cubicBezTo>
                    <a:pt x="4496" y="18753"/>
                    <a:pt x="2310" y="20391"/>
                    <a:pt x="98" y="21141"/>
                  </a:cubicBezTo>
                  <a:lnTo>
                    <a:pt x="1" y="21174"/>
                  </a:lnTo>
                  <a:lnTo>
                    <a:pt x="32" y="21272"/>
                  </a:lnTo>
                  <a:cubicBezTo>
                    <a:pt x="1048" y="24549"/>
                    <a:pt x="1056" y="27523"/>
                    <a:pt x="834" y="29552"/>
                  </a:cubicBezTo>
                  <a:cubicBezTo>
                    <a:pt x="727" y="30571"/>
                    <a:pt x="572" y="31371"/>
                    <a:pt x="453" y="31914"/>
                  </a:cubicBezTo>
                  <a:cubicBezTo>
                    <a:pt x="396" y="32171"/>
                    <a:pt x="348" y="32376"/>
                    <a:pt x="313" y="32535"/>
                  </a:cubicBezTo>
                  <a:cubicBezTo>
                    <a:pt x="282" y="32676"/>
                    <a:pt x="267" y="32750"/>
                    <a:pt x="272" y="32752"/>
                  </a:cubicBezTo>
                  <a:cubicBezTo>
                    <a:pt x="272" y="32752"/>
                    <a:pt x="272" y="32752"/>
                    <a:pt x="272" y="32752"/>
                  </a:cubicBezTo>
                  <a:cubicBezTo>
                    <a:pt x="280" y="32752"/>
                    <a:pt x="304" y="32681"/>
                    <a:pt x="346" y="32545"/>
                  </a:cubicBezTo>
                  <a:cubicBezTo>
                    <a:pt x="386" y="32404"/>
                    <a:pt x="453" y="32202"/>
                    <a:pt x="520" y="31930"/>
                  </a:cubicBezTo>
                  <a:cubicBezTo>
                    <a:pt x="658" y="31390"/>
                    <a:pt x="834" y="30590"/>
                    <a:pt x="963" y="29566"/>
                  </a:cubicBezTo>
                  <a:cubicBezTo>
                    <a:pt x="1217" y="27548"/>
                    <a:pt x="1243" y="24586"/>
                    <a:pt x="264" y="21308"/>
                  </a:cubicBezTo>
                  <a:lnTo>
                    <a:pt x="264" y="21308"/>
                  </a:lnTo>
                  <a:cubicBezTo>
                    <a:pt x="2493" y="20539"/>
                    <a:pt x="4685" y="18889"/>
                    <a:pt x="6178" y="16586"/>
                  </a:cubicBezTo>
                  <a:cubicBezTo>
                    <a:pt x="7649" y="14314"/>
                    <a:pt x="8256" y="11659"/>
                    <a:pt x="7992" y="9328"/>
                  </a:cubicBezTo>
                  <a:cubicBezTo>
                    <a:pt x="7751" y="6983"/>
                    <a:pt x="6799" y="5020"/>
                    <a:pt x="5768" y="3599"/>
                  </a:cubicBezTo>
                  <a:cubicBezTo>
                    <a:pt x="4727" y="2161"/>
                    <a:pt x="3587" y="1258"/>
                    <a:pt x="2763" y="725"/>
                  </a:cubicBezTo>
                  <a:cubicBezTo>
                    <a:pt x="2556" y="596"/>
                    <a:pt x="2370" y="482"/>
                    <a:pt x="2206" y="382"/>
                  </a:cubicBezTo>
                  <a:cubicBezTo>
                    <a:pt x="2039" y="299"/>
                    <a:pt x="1898" y="227"/>
                    <a:pt x="1777" y="165"/>
                  </a:cubicBezTo>
                  <a:cubicBezTo>
                    <a:pt x="1557" y="57"/>
                    <a:pt x="1434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2540644" y="1714184"/>
              <a:ext cx="68515" cy="145410"/>
            </a:xfrm>
            <a:custGeom>
              <a:avLst/>
              <a:gdLst/>
              <a:ahLst/>
              <a:cxnLst/>
              <a:rect l="l" t="t" r="r" b="b"/>
              <a:pathLst>
                <a:path w="4668" h="9907" extrusionOk="0">
                  <a:moveTo>
                    <a:pt x="2357" y="1"/>
                  </a:moveTo>
                  <a:cubicBezTo>
                    <a:pt x="2356" y="1"/>
                    <a:pt x="2355" y="1"/>
                    <a:pt x="2355" y="2"/>
                  </a:cubicBezTo>
                  <a:cubicBezTo>
                    <a:pt x="2319" y="40"/>
                    <a:pt x="2927" y="454"/>
                    <a:pt x="3522" y="1428"/>
                  </a:cubicBezTo>
                  <a:cubicBezTo>
                    <a:pt x="4117" y="2376"/>
                    <a:pt x="4634" y="3978"/>
                    <a:pt x="4241" y="5674"/>
                  </a:cubicBezTo>
                  <a:cubicBezTo>
                    <a:pt x="3834" y="7367"/>
                    <a:pt x="2653" y="8569"/>
                    <a:pt x="1698" y="9150"/>
                  </a:cubicBezTo>
                  <a:cubicBezTo>
                    <a:pt x="729" y="9753"/>
                    <a:pt x="0" y="9853"/>
                    <a:pt x="17" y="9903"/>
                  </a:cubicBezTo>
                  <a:cubicBezTo>
                    <a:pt x="17" y="9905"/>
                    <a:pt x="23" y="9906"/>
                    <a:pt x="35" y="9906"/>
                  </a:cubicBezTo>
                  <a:cubicBezTo>
                    <a:pt x="89" y="9906"/>
                    <a:pt x="257" y="9883"/>
                    <a:pt x="512" y="9819"/>
                  </a:cubicBezTo>
                  <a:cubicBezTo>
                    <a:pt x="829" y="9743"/>
                    <a:pt x="1274" y="9581"/>
                    <a:pt x="1781" y="9291"/>
                  </a:cubicBezTo>
                  <a:cubicBezTo>
                    <a:pt x="2288" y="9000"/>
                    <a:pt x="2846" y="8562"/>
                    <a:pt x="3338" y="7964"/>
                  </a:cubicBezTo>
                  <a:cubicBezTo>
                    <a:pt x="3834" y="7369"/>
                    <a:pt x="4253" y="6602"/>
                    <a:pt x="4465" y="5726"/>
                  </a:cubicBezTo>
                  <a:cubicBezTo>
                    <a:pt x="4667" y="4850"/>
                    <a:pt x="4636" y="3976"/>
                    <a:pt x="4460" y="3221"/>
                  </a:cubicBezTo>
                  <a:cubicBezTo>
                    <a:pt x="4286" y="2466"/>
                    <a:pt x="3984" y="1826"/>
                    <a:pt x="3660" y="1340"/>
                  </a:cubicBezTo>
                  <a:cubicBezTo>
                    <a:pt x="3338" y="854"/>
                    <a:pt x="3010" y="509"/>
                    <a:pt x="2762" y="299"/>
                  </a:cubicBezTo>
                  <a:cubicBezTo>
                    <a:pt x="2526" y="97"/>
                    <a:pt x="2376" y="1"/>
                    <a:pt x="2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2819706" y="1786301"/>
              <a:ext cx="302312" cy="371884"/>
            </a:xfrm>
            <a:custGeom>
              <a:avLst/>
              <a:gdLst/>
              <a:ahLst/>
              <a:cxnLst/>
              <a:rect l="l" t="t" r="r" b="b"/>
              <a:pathLst>
                <a:path w="20597" h="25337" extrusionOk="0">
                  <a:moveTo>
                    <a:pt x="20234" y="1"/>
                  </a:moveTo>
                  <a:cubicBezTo>
                    <a:pt x="19996" y="1"/>
                    <a:pt x="19646" y="10"/>
                    <a:pt x="19196" y="49"/>
                  </a:cubicBezTo>
                  <a:cubicBezTo>
                    <a:pt x="18296" y="125"/>
                    <a:pt x="16991" y="308"/>
                    <a:pt x="15448" y="806"/>
                  </a:cubicBezTo>
                  <a:cubicBezTo>
                    <a:pt x="14679" y="1058"/>
                    <a:pt x="13848" y="1384"/>
                    <a:pt x="13012" y="1844"/>
                  </a:cubicBezTo>
                  <a:cubicBezTo>
                    <a:pt x="12171" y="2304"/>
                    <a:pt x="11338" y="2887"/>
                    <a:pt x="10488" y="3535"/>
                  </a:cubicBezTo>
                  <a:cubicBezTo>
                    <a:pt x="8802" y="4840"/>
                    <a:pt x="7066" y="6502"/>
                    <a:pt x="5816" y="8654"/>
                  </a:cubicBezTo>
                  <a:cubicBezTo>
                    <a:pt x="4609" y="10802"/>
                    <a:pt x="3523" y="12883"/>
                    <a:pt x="2651" y="14833"/>
                  </a:cubicBezTo>
                  <a:cubicBezTo>
                    <a:pt x="1789" y="16788"/>
                    <a:pt x="1142" y="18608"/>
                    <a:pt x="746" y="20174"/>
                  </a:cubicBezTo>
                  <a:cubicBezTo>
                    <a:pt x="344" y="21741"/>
                    <a:pt x="146" y="23037"/>
                    <a:pt x="75" y="23937"/>
                  </a:cubicBezTo>
                  <a:cubicBezTo>
                    <a:pt x="22" y="24387"/>
                    <a:pt x="27" y="24739"/>
                    <a:pt x="10" y="24975"/>
                  </a:cubicBezTo>
                  <a:cubicBezTo>
                    <a:pt x="3" y="25213"/>
                    <a:pt x="1" y="25337"/>
                    <a:pt x="10" y="25337"/>
                  </a:cubicBezTo>
                  <a:cubicBezTo>
                    <a:pt x="18" y="25337"/>
                    <a:pt x="34" y="25213"/>
                    <a:pt x="58" y="24977"/>
                  </a:cubicBezTo>
                  <a:cubicBezTo>
                    <a:pt x="87" y="24742"/>
                    <a:pt x="99" y="24392"/>
                    <a:pt x="165" y="23946"/>
                  </a:cubicBezTo>
                  <a:cubicBezTo>
                    <a:pt x="263" y="23053"/>
                    <a:pt x="484" y="21768"/>
                    <a:pt x="903" y="20217"/>
                  </a:cubicBezTo>
                  <a:cubicBezTo>
                    <a:pt x="1318" y="18662"/>
                    <a:pt x="1977" y="16860"/>
                    <a:pt x="2847" y="14922"/>
                  </a:cubicBezTo>
                  <a:cubicBezTo>
                    <a:pt x="3723" y="12983"/>
                    <a:pt x="4813" y="10909"/>
                    <a:pt x="6016" y="8771"/>
                  </a:cubicBezTo>
                  <a:cubicBezTo>
                    <a:pt x="7242" y="6654"/>
                    <a:pt x="8954" y="5006"/>
                    <a:pt x="10619" y="3704"/>
                  </a:cubicBezTo>
                  <a:cubicBezTo>
                    <a:pt x="11457" y="3056"/>
                    <a:pt x="12286" y="2470"/>
                    <a:pt x="13105" y="2013"/>
                  </a:cubicBezTo>
                  <a:cubicBezTo>
                    <a:pt x="13924" y="1551"/>
                    <a:pt x="14741" y="1220"/>
                    <a:pt x="15500" y="963"/>
                  </a:cubicBezTo>
                  <a:cubicBezTo>
                    <a:pt x="17019" y="449"/>
                    <a:pt x="18312" y="239"/>
                    <a:pt x="19203" y="137"/>
                  </a:cubicBezTo>
                  <a:cubicBezTo>
                    <a:pt x="19651" y="87"/>
                    <a:pt x="19998" y="60"/>
                    <a:pt x="20236" y="46"/>
                  </a:cubicBezTo>
                  <a:cubicBezTo>
                    <a:pt x="20472" y="32"/>
                    <a:pt x="20596" y="22"/>
                    <a:pt x="20596" y="13"/>
                  </a:cubicBezTo>
                  <a:cubicBezTo>
                    <a:pt x="20596" y="6"/>
                    <a:pt x="20472" y="1"/>
                    <a:pt x="20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2781750" y="1733267"/>
              <a:ext cx="132582" cy="80213"/>
            </a:xfrm>
            <a:custGeom>
              <a:avLst/>
              <a:gdLst/>
              <a:ahLst/>
              <a:cxnLst/>
              <a:rect l="l" t="t" r="r" b="b"/>
              <a:pathLst>
                <a:path w="9033" h="5465" extrusionOk="0">
                  <a:moveTo>
                    <a:pt x="8418" y="1"/>
                  </a:moveTo>
                  <a:cubicBezTo>
                    <a:pt x="8317" y="1"/>
                    <a:pt x="8206" y="4"/>
                    <a:pt x="8085" y="16"/>
                  </a:cubicBezTo>
                  <a:cubicBezTo>
                    <a:pt x="7885" y="33"/>
                    <a:pt x="7657" y="40"/>
                    <a:pt x="7409" y="85"/>
                  </a:cubicBezTo>
                  <a:cubicBezTo>
                    <a:pt x="6906" y="149"/>
                    <a:pt x="6321" y="285"/>
                    <a:pt x="5685" y="495"/>
                  </a:cubicBezTo>
                  <a:cubicBezTo>
                    <a:pt x="5054" y="714"/>
                    <a:pt x="4380" y="1014"/>
                    <a:pt x="3716" y="1407"/>
                  </a:cubicBezTo>
                  <a:cubicBezTo>
                    <a:pt x="3056" y="1809"/>
                    <a:pt x="2477" y="2266"/>
                    <a:pt x="1987" y="2719"/>
                  </a:cubicBezTo>
                  <a:cubicBezTo>
                    <a:pt x="1506" y="3183"/>
                    <a:pt x="1108" y="3638"/>
                    <a:pt x="818" y="4050"/>
                  </a:cubicBezTo>
                  <a:cubicBezTo>
                    <a:pt x="661" y="4247"/>
                    <a:pt x="549" y="4447"/>
                    <a:pt x="441" y="4616"/>
                  </a:cubicBezTo>
                  <a:cubicBezTo>
                    <a:pt x="332" y="4783"/>
                    <a:pt x="251" y="4936"/>
                    <a:pt x="189" y="5062"/>
                  </a:cubicBezTo>
                  <a:cubicBezTo>
                    <a:pt x="63" y="5314"/>
                    <a:pt x="1" y="5457"/>
                    <a:pt x="15" y="5464"/>
                  </a:cubicBezTo>
                  <a:cubicBezTo>
                    <a:pt x="16" y="5465"/>
                    <a:pt x="17" y="5465"/>
                    <a:pt x="18" y="5465"/>
                  </a:cubicBezTo>
                  <a:cubicBezTo>
                    <a:pt x="66" y="5465"/>
                    <a:pt x="348" y="4916"/>
                    <a:pt x="949" y="4147"/>
                  </a:cubicBezTo>
                  <a:cubicBezTo>
                    <a:pt x="1251" y="3754"/>
                    <a:pt x="1654" y="3321"/>
                    <a:pt x="2132" y="2876"/>
                  </a:cubicBezTo>
                  <a:cubicBezTo>
                    <a:pt x="2620" y="2440"/>
                    <a:pt x="3189" y="1997"/>
                    <a:pt x="3835" y="1604"/>
                  </a:cubicBezTo>
                  <a:cubicBezTo>
                    <a:pt x="4485" y="1218"/>
                    <a:pt x="5142" y="921"/>
                    <a:pt x="5756" y="695"/>
                  </a:cubicBezTo>
                  <a:cubicBezTo>
                    <a:pt x="6373" y="480"/>
                    <a:pt x="6945" y="328"/>
                    <a:pt x="7435" y="247"/>
                  </a:cubicBezTo>
                  <a:cubicBezTo>
                    <a:pt x="8411" y="71"/>
                    <a:pt x="9033" y="83"/>
                    <a:pt x="9033" y="37"/>
                  </a:cubicBezTo>
                  <a:cubicBezTo>
                    <a:pt x="9033" y="21"/>
                    <a:pt x="8878" y="11"/>
                    <a:pt x="8597" y="4"/>
                  </a:cubicBezTo>
                  <a:cubicBezTo>
                    <a:pt x="8542" y="2"/>
                    <a:pt x="8482" y="1"/>
                    <a:pt x="8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2969166" y="2003824"/>
              <a:ext cx="57609" cy="171609"/>
            </a:xfrm>
            <a:custGeom>
              <a:avLst/>
              <a:gdLst/>
              <a:ahLst/>
              <a:cxnLst/>
              <a:rect l="l" t="t" r="r" b="b"/>
              <a:pathLst>
                <a:path w="3925" h="11692" extrusionOk="0">
                  <a:moveTo>
                    <a:pt x="3810" y="0"/>
                  </a:moveTo>
                  <a:cubicBezTo>
                    <a:pt x="3810" y="0"/>
                    <a:pt x="3810" y="0"/>
                    <a:pt x="3810" y="0"/>
                  </a:cubicBezTo>
                  <a:cubicBezTo>
                    <a:pt x="3793" y="0"/>
                    <a:pt x="3786" y="186"/>
                    <a:pt x="3786" y="517"/>
                  </a:cubicBezTo>
                  <a:cubicBezTo>
                    <a:pt x="3779" y="850"/>
                    <a:pt x="3781" y="1331"/>
                    <a:pt x="3758" y="1924"/>
                  </a:cubicBezTo>
                  <a:cubicBezTo>
                    <a:pt x="3715" y="3110"/>
                    <a:pt x="3579" y="4748"/>
                    <a:pt x="3224" y="6522"/>
                  </a:cubicBezTo>
                  <a:cubicBezTo>
                    <a:pt x="3043" y="7406"/>
                    <a:pt x="2846" y="8251"/>
                    <a:pt x="2605" y="8989"/>
                  </a:cubicBezTo>
                  <a:cubicBezTo>
                    <a:pt x="2362" y="9727"/>
                    <a:pt x="2024" y="10349"/>
                    <a:pt x="1624" y="10770"/>
                  </a:cubicBezTo>
                  <a:cubicBezTo>
                    <a:pt x="1226" y="11197"/>
                    <a:pt x="800" y="11430"/>
                    <a:pt x="495" y="11539"/>
                  </a:cubicBezTo>
                  <a:cubicBezTo>
                    <a:pt x="186" y="11651"/>
                    <a:pt x="0" y="11661"/>
                    <a:pt x="2" y="11682"/>
                  </a:cubicBezTo>
                  <a:cubicBezTo>
                    <a:pt x="2" y="11687"/>
                    <a:pt x="27" y="11691"/>
                    <a:pt x="74" y="11691"/>
                  </a:cubicBezTo>
                  <a:cubicBezTo>
                    <a:pt x="92" y="11691"/>
                    <a:pt x="114" y="11691"/>
                    <a:pt x="138" y="11689"/>
                  </a:cubicBezTo>
                  <a:cubicBezTo>
                    <a:pt x="226" y="11685"/>
                    <a:pt x="357" y="11670"/>
                    <a:pt x="522" y="11625"/>
                  </a:cubicBezTo>
                  <a:cubicBezTo>
                    <a:pt x="848" y="11537"/>
                    <a:pt x="1310" y="11318"/>
                    <a:pt x="1741" y="10885"/>
                  </a:cubicBezTo>
                  <a:cubicBezTo>
                    <a:pt x="2179" y="10456"/>
                    <a:pt x="2548" y="9811"/>
                    <a:pt x="2807" y="9058"/>
                  </a:cubicBezTo>
                  <a:cubicBezTo>
                    <a:pt x="3065" y="8303"/>
                    <a:pt x="3267" y="7460"/>
                    <a:pt x="3450" y="6568"/>
                  </a:cubicBezTo>
                  <a:cubicBezTo>
                    <a:pt x="3808" y="4777"/>
                    <a:pt x="3919" y="3120"/>
                    <a:pt x="3919" y="1927"/>
                  </a:cubicBezTo>
                  <a:cubicBezTo>
                    <a:pt x="3924" y="1331"/>
                    <a:pt x="3898" y="848"/>
                    <a:pt x="3877" y="515"/>
                  </a:cubicBezTo>
                  <a:cubicBezTo>
                    <a:pt x="3848" y="183"/>
                    <a:pt x="3825" y="0"/>
                    <a:pt x="3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3014343" y="2115720"/>
              <a:ext cx="163419" cy="158179"/>
            </a:xfrm>
            <a:custGeom>
              <a:avLst/>
              <a:gdLst/>
              <a:ahLst/>
              <a:cxnLst/>
              <a:rect l="l" t="t" r="r" b="b"/>
              <a:pathLst>
                <a:path w="11134" h="10777" extrusionOk="0">
                  <a:moveTo>
                    <a:pt x="1376" y="1"/>
                  </a:moveTo>
                  <a:cubicBezTo>
                    <a:pt x="1120" y="1"/>
                    <a:pt x="897" y="9"/>
                    <a:pt x="708" y="21"/>
                  </a:cubicBezTo>
                  <a:cubicBezTo>
                    <a:pt x="480" y="30"/>
                    <a:pt x="301" y="57"/>
                    <a:pt x="182" y="68"/>
                  </a:cubicBezTo>
                  <a:cubicBezTo>
                    <a:pt x="63" y="85"/>
                    <a:pt x="1" y="95"/>
                    <a:pt x="1" y="104"/>
                  </a:cubicBezTo>
                  <a:cubicBezTo>
                    <a:pt x="1" y="112"/>
                    <a:pt x="65" y="115"/>
                    <a:pt x="185" y="115"/>
                  </a:cubicBezTo>
                  <a:cubicBezTo>
                    <a:pt x="306" y="115"/>
                    <a:pt x="483" y="112"/>
                    <a:pt x="711" y="111"/>
                  </a:cubicBezTo>
                  <a:cubicBezTo>
                    <a:pt x="734" y="111"/>
                    <a:pt x="758" y="111"/>
                    <a:pt x="783" y="111"/>
                  </a:cubicBezTo>
                  <a:cubicBezTo>
                    <a:pt x="1234" y="111"/>
                    <a:pt x="1867" y="133"/>
                    <a:pt x="2632" y="226"/>
                  </a:cubicBezTo>
                  <a:cubicBezTo>
                    <a:pt x="3437" y="323"/>
                    <a:pt x="4392" y="518"/>
                    <a:pt x="5394" y="895"/>
                  </a:cubicBezTo>
                  <a:cubicBezTo>
                    <a:pt x="6397" y="1266"/>
                    <a:pt x="7440" y="1842"/>
                    <a:pt x="8366" y="2657"/>
                  </a:cubicBezTo>
                  <a:cubicBezTo>
                    <a:pt x="9278" y="3478"/>
                    <a:pt x="9942" y="4476"/>
                    <a:pt x="10357" y="5457"/>
                  </a:cubicBezTo>
                  <a:cubicBezTo>
                    <a:pt x="10766" y="6443"/>
                    <a:pt x="10947" y="7403"/>
                    <a:pt x="10950" y="8210"/>
                  </a:cubicBezTo>
                  <a:cubicBezTo>
                    <a:pt x="10969" y="9841"/>
                    <a:pt x="10423" y="10762"/>
                    <a:pt x="10490" y="10777"/>
                  </a:cubicBezTo>
                  <a:cubicBezTo>
                    <a:pt x="10490" y="10777"/>
                    <a:pt x="10491" y="10777"/>
                    <a:pt x="10491" y="10777"/>
                  </a:cubicBezTo>
                  <a:cubicBezTo>
                    <a:pt x="10500" y="10777"/>
                    <a:pt x="10530" y="10720"/>
                    <a:pt x="10581" y="10617"/>
                  </a:cubicBezTo>
                  <a:cubicBezTo>
                    <a:pt x="10628" y="10505"/>
                    <a:pt x="10721" y="10348"/>
                    <a:pt x="10788" y="10129"/>
                  </a:cubicBezTo>
                  <a:cubicBezTo>
                    <a:pt x="10950" y="9698"/>
                    <a:pt x="11102" y="9036"/>
                    <a:pt x="11114" y="8210"/>
                  </a:cubicBezTo>
                  <a:cubicBezTo>
                    <a:pt x="11133" y="7381"/>
                    <a:pt x="10964" y="6393"/>
                    <a:pt x="10552" y="5376"/>
                  </a:cubicBezTo>
                  <a:cubicBezTo>
                    <a:pt x="10138" y="4364"/>
                    <a:pt x="9461" y="3333"/>
                    <a:pt x="8519" y="2483"/>
                  </a:cubicBezTo>
                  <a:cubicBezTo>
                    <a:pt x="7568" y="1647"/>
                    <a:pt x="6494" y="1061"/>
                    <a:pt x="5468" y="695"/>
                  </a:cubicBezTo>
                  <a:cubicBezTo>
                    <a:pt x="4442" y="321"/>
                    <a:pt x="3468" y="142"/>
                    <a:pt x="2651" y="64"/>
                  </a:cubicBezTo>
                  <a:cubicBezTo>
                    <a:pt x="2170" y="17"/>
                    <a:pt x="1741" y="1"/>
                    <a:pt x="1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3016089" y="1915679"/>
              <a:ext cx="213675" cy="242531"/>
            </a:xfrm>
            <a:custGeom>
              <a:avLst/>
              <a:gdLst/>
              <a:ahLst/>
              <a:cxnLst/>
              <a:rect l="l" t="t" r="r" b="b"/>
              <a:pathLst>
                <a:path w="14558" h="16524" extrusionOk="0">
                  <a:moveTo>
                    <a:pt x="3831" y="1"/>
                  </a:moveTo>
                  <a:cubicBezTo>
                    <a:pt x="2678" y="1"/>
                    <a:pt x="1744" y="136"/>
                    <a:pt x="1094" y="274"/>
                  </a:cubicBezTo>
                  <a:cubicBezTo>
                    <a:pt x="737" y="350"/>
                    <a:pt x="463" y="416"/>
                    <a:pt x="282" y="474"/>
                  </a:cubicBezTo>
                  <a:cubicBezTo>
                    <a:pt x="96" y="526"/>
                    <a:pt x="1" y="559"/>
                    <a:pt x="3" y="567"/>
                  </a:cubicBezTo>
                  <a:cubicBezTo>
                    <a:pt x="4" y="568"/>
                    <a:pt x="8" y="569"/>
                    <a:pt x="14" y="569"/>
                  </a:cubicBezTo>
                  <a:cubicBezTo>
                    <a:pt x="81" y="569"/>
                    <a:pt x="459" y="472"/>
                    <a:pt x="1108" y="362"/>
                  </a:cubicBezTo>
                  <a:cubicBezTo>
                    <a:pt x="1705" y="260"/>
                    <a:pt x="2534" y="156"/>
                    <a:pt x="3545" y="156"/>
                  </a:cubicBezTo>
                  <a:cubicBezTo>
                    <a:pt x="3741" y="156"/>
                    <a:pt x="3943" y="160"/>
                    <a:pt x="4151" y="169"/>
                  </a:cubicBezTo>
                  <a:cubicBezTo>
                    <a:pt x="5433" y="231"/>
                    <a:pt x="6971" y="483"/>
                    <a:pt x="8521" y="1178"/>
                  </a:cubicBezTo>
                  <a:cubicBezTo>
                    <a:pt x="10074" y="1857"/>
                    <a:pt x="11590" y="3050"/>
                    <a:pt x="12695" y="4665"/>
                  </a:cubicBezTo>
                  <a:cubicBezTo>
                    <a:pt x="13791" y="6281"/>
                    <a:pt x="14331" y="8160"/>
                    <a:pt x="14217" y="9846"/>
                  </a:cubicBezTo>
                  <a:cubicBezTo>
                    <a:pt x="14114" y="11539"/>
                    <a:pt x="13460" y="12987"/>
                    <a:pt x="12710" y="14016"/>
                  </a:cubicBezTo>
                  <a:cubicBezTo>
                    <a:pt x="11943" y="15047"/>
                    <a:pt x="11093" y="15685"/>
                    <a:pt x="10466" y="16032"/>
                  </a:cubicBezTo>
                  <a:cubicBezTo>
                    <a:pt x="10150" y="16204"/>
                    <a:pt x="9900" y="16330"/>
                    <a:pt x="9721" y="16397"/>
                  </a:cubicBezTo>
                  <a:cubicBezTo>
                    <a:pt x="9545" y="16471"/>
                    <a:pt x="9454" y="16516"/>
                    <a:pt x="9457" y="16523"/>
                  </a:cubicBezTo>
                  <a:cubicBezTo>
                    <a:pt x="9457" y="16524"/>
                    <a:pt x="9458" y="16524"/>
                    <a:pt x="9460" y="16524"/>
                  </a:cubicBezTo>
                  <a:cubicBezTo>
                    <a:pt x="9480" y="16524"/>
                    <a:pt x="9575" y="16495"/>
                    <a:pt x="9738" y="16440"/>
                  </a:cubicBezTo>
                  <a:cubicBezTo>
                    <a:pt x="9923" y="16387"/>
                    <a:pt x="10181" y="16275"/>
                    <a:pt x="10509" y="16113"/>
                  </a:cubicBezTo>
                  <a:cubicBezTo>
                    <a:pt x="11157" y="15785"/>
                    <a:pt x="12040" y="15156"/>
                    <a:pt x="12840" y="14113"/>
                  </a:cubicBezTo>
                  <a:cubicBezTo>
                    <a:pt x="13624" y="13075"/>
                    <a:pt x="14312" y="11601"/>
                    <a:pt x="14431" y="9860"/>
                  </a:cubicBezTo>
                  <a:cubicBezTo>
                    <a:pt x="14557" y="8122"/>
                    <a:pt x="14010" y="6191"/>
                    <a:pt x="12886" y="4536"/>
                  </a:cubicBezTo>
                  <a:cubicBezTo>
                    <a:pt x="11755" y="2883"/>
                    <a:pt x="10195" y="1667"/>
                    <a:pt x="8607" y="986"/>
                  </a:cubicBezTo>
                  <a:cubicBezTo>
                    <a:pt x="7021" y="286"/>
                    <a:pt x="5454" y="47"/>
                    <a:pt x="4156" y="5"/>
                  </a:cubicBezTo>
                  <a:cubicBezTo>
                    <a:pt x="4046" y="2"/>
                    <a:pt x="3938" y="1"/>
                    <a:pt x="3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3146850" y="1831056"/>
              <a:ext cx="71832" cy="159163"/>
            </a:xfrm>
            <a:custGeom>
              <a:avLst/>
              <a:gdLst/>
              <a:ahLst/>
              <a:cxnLst/>
              <a:rect l="l" t="t" r="r" b="b"/>
              <a:pathLst>
                <a:path w="4894" h="10844" extrusionOk="0">
                  <a:moveTo>
                    <a:pt x="31" y="1"/>
                  </a:moveTo>
                  <a:cubicBezTo>
                    <a:pt x="28" y="1"/>
                    <a:pt x="27" y="1"/>
                    <a:pt x="26" y="2"/>
                  </a:cubicBezTo>
                  <a:cubicBezTo>
                    <a:pt x="0" y="43"/>
                    <a:pt x="614" y="393"/>
                    <a:pt x="1436" y="1162"/>
                  </a:cubicBezTo>
                  <a:cubicBezTo>
                    <a:pt x="1641" y="1355"/>
                    <a:pt x="1862" y="1569"/>
                    <a:pt x="2074" y="1822"/>
                  </a:cubicBezTo>
                  <a:cubicBezTo>
                    <a:pt x="2303" y="2062"/>
                    <a:pt x="2508" y="2350"/>
                    <a:pt x="2734" y="2643"/>
                  </a:cubicBezTo>
                  <a:cubicBezTo>
                    <a:pt x="3158" y="3253"/>
                    <a:pt x="3570" y="3960"/>
                    <a:pt x="3903" y="4748"/>
                  </a:cubicBezTo>
                  <a:cubicBezTo>
                    <a:pt x="4224" y="5541"/>
                    <a:pt x="4434" y="6332"/>
                    <a:pt x="4565" y="7063"/>
                  </a:cubicBezTo>
                  <a:cubicBezTo>
                    <a:pt x="4615" y="7429"/>
                    <a:pt x="4672" y="7779"/>
                    <a:pt x="4682" y="8108"/>
                  </a:cubicBezTo>
                  <a:cubicBezTo>
                    <a:pt x="4710" y="8439"/>
                    <a:pt x="4705" y="8746"/>
                    <a:pt x="4698" y="9027"/>
                  </a:cubicBezTo>
                  <a:cubicBezTo>
                    <a:pt x="4663" y="10151"/>
                    <a:pt x="4474" y="10834"/>
                    <a:pt x="4524" y="10844"/>
                  </a:cubicBezTo>
                  <a:cubicBezTo>
                    <a:pt x="4525" y="10844"/>
                    <a:pt x="4525" y="10844"/>
                    <a:pt x="4525" y="10844"/>
                  </a:cubicBezTo>
                  <a:cubicBezTo>
                    <a:pt x="4540" y="10844"/>
                    <a:pt x="4590" y="10675"/>
                    <a:pt x="4667" y="10370"/>
                  </a:cubicBezTo>
                  <a:cubicBezTo>
                    <a:pt x="4708" y="10215"/>
                    <a:pt x="4753" y="10025"/>
                    <a:pt x="4779" y="9801"/>
                  </a:cubicBezTo>
                  <a:cubicBezTo>
                    <a:pt x="4808" y="9575"/>
                    <a:pt x="4858" y="9320"/>
                    <a:pt x="4863" y="9034"/>
                  </a:cubicBezTo>
                  <a:cubicBezTo>
                    <a:pt x="4879" y="8748"/>
                    <a:pt x="4893" y="8434"/>
                    <a:pt x="4872" y="8098"/>
                  </a:cubicBezTo>
                  <a:cubicBezTo>
                    <a:pt x="4872" y="7760"/>
                    <a:pt x="4820" y="7405"/>
                    <a:pt x="4774" y="7029"/>
                  </a:cubicBezTo>
                  <a:cubicBezTo>
                    <a:pt x="4655" y="6281"/>
                    <a:pt x="4446" y="5470"/>
                    <a:pt x="4117" y="4660"/>
                  </a:cubicBezTo>
                  <a:cubicBezTo>
                    <a:pt x="3774" y="3853"/>
                    <a:pt x="3348" y="3131"/>
                    <a:pt x="2905" y="2519"/>
                  </a:cubicBezTo>
                  <a:cubicBezTo>
                    <a:pt x="2669" y="2222"/>
                    <a:pt x="2455" y="1933"/>
                    <a:pt x="2217" y="1693"/>
                  </a:cubicBezTo>
                  <a:cubicBezTo>
                    <a:pt x="1993" y="1441"/>
                    <a:pt x="1762" y="1229"/>
                    <a:pt x="1548" y="1040"/>
                  </a:cubicBezTo>
                  <a:cubicBezTo>
                    <a:pt x="1341" y="840"/>
                    <a:pt x="1126" y="698"/>
                    <a:pt x="945" y="559"/>
                  </a:cubicBezTo>
                  <a:cubicBezTo>
                    <a:pt x="767" y="417"/>
                    <a:pt x="603" y="314"/>
                    <a:pt x="464" y="236"/>
                  </a:cubicBezTo>
                  <a:cubicBezTo>
                    <a:pt x="211" y="83"/>
                    <a:pt x="59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3267146" y="1996822"/>
              <a:ext cx="160366" cy="68926"/>
            </a:xfrm>
            <a:custGeom>
              <a:avLst/>
              <a:gdLst/>
              <a:ahLst/>
              <a:cxnLst/>
              <a:rect l="l" t="t" r="r" b="b"/>
              <a:pathLst>
                <a:path w="10926" h="4696" extrusionOk="0">
                  <a:moveTo>
                    <a:pt x="8836" y="1"/>
                  </a:moveTo>
                  <a:cubicBezTo>
                    <a:pt x="8331" y="1"/>
                    <a:pt x="7755" y="48"/>
                    <a:pt x="7134" y="146"/>
                  </a:cubicBezTo>
                  <a:cubicBezTo>
                    <a:pt x="6396" y="280"/>
                    <a:pt x="5596" y="491"/>
                    <a:pt x="4791" y="813"/>
                  </a:cubicBezTo>
                  <a:cubicBezTo>
                    <a:pt x="3991" y="1144"/>
                    <a:pt x="3272" y="1553"/>
                    <a:pt x="2651" y="1973"/>
                  </a:cubicBezTo>
                  <a:cubicBezTo>
                    <a:pt x="2041" y="2408"/>
                    <a:pt x="1524" y="2846"/>
                    <a:pt x="1134" y="3258"/>
                  </a:cubicBezTo>
                  <a:cubicBezTo>
                    <a:pt x="929" y="3451"/>
                    <a:pt x="772" y="3656"/>
                    <a:pt x="624" y="3825"/>
                  </a:cubicBezTo>
                  <a:cubicBezTo>
                    <a:pt x="476" y="3992"/>
                    <a:pt x="362" y="4149"/>
                    <a:pt x="274" y="4280"/>
                  </a:cubicBezTo>
                  <a:cubicBezTo>
                    <a:pt x="93" y="4539"/>
                    <a:pt x="0" y="4687"/>
                    <a:pt x="12" y="4694"/>
                  </a:cubicBezTo>
                  <a:cubicBezTo>
                    <a:pt x="13" y="4695"/>
                    <a:pt x="14" y="4695"/>
                    <a:pt x="15" y="4695"/>
                  </a:cubicBezTo>
                  <a:cubicBezTo>
                    <a:pt x="69" y="4695"/>
                    <a:pt x="465" y="4128"/>
                    <a:pt x="1250" y="3373"/>
                  </a:cubicBezTo>
                  <a:cubicBezTo>
                    <a:pt x="1648" y="2985"/>
                    <a:pt x="2165" y="2565"/>
                    <a:pt x="2772" y="2149"/>
                  </a:cubicBezTo>
                  <a:cubicBezTo>
                    <a:pt x="3386" y="1746"/>
                    <a:pt x="4094" y="1351"/>
                    <a:pt x="4879" y="1027"/>
                  </a:cubicBezTo>
                  <a:cubicBezTo>
                    <a:pt x="5668" y="711"/>
                    <a:pt x="6449" y="499"/>
                    <a:pt x="7170" y="358"/>
                  </a:cubicBezTo>
                  <a:cubicBezTo>
                    <a:pt x="7881" y="234"/>
                    <a:pt x="8532" y="170"/>
                    <a:pt x="9083" y="170"/>
                  </a:cubicBezTo>
                  <a:cubicBezTo>
                    <a:pt x="9093" y="170"/>
                    <a:pt x="9103" y="170"/>
                    <a:pt x="9113" y="170"/>
                  </a:cubicBezTo>
                  <a:cubicBezTo>
                    <a:pt x="9151" y="170"/>
                    <a:pt x="9189" y="170"/>
                    <a:pt x="9226" y="170"/>
                  </a:cubicBezTo>
                  <a:cubicBezTo>
                    <a:pt x="10113" y="170"/>
                    <a:pt x="10707" y="259"/>
                    <a:pt x="10875" y="259"/>
                  </a:cubicBezTo>
                  <a:cubicBezTo>
                    <a:pt x="10905" y="259"/>
                    <a:pt x="10922" y="256"/>
                    <a:pt x="10923" y="249"/>
                  </a:cubicBezTo>
                  <a:cubicBezTo>
                    <a:pt x="10925" y="234"/>
                    <a:pt x="10756" y="194"/>
                    <a:pt x="10444" y="134"/>
                  </a:cubicBezTo>
                  <a:cubicBezTo>
                    <a:pt x="10289" y="103"/>
                    <a:pt x="10099" y="70"/>
                    <a:pt x="9875" y="56"/>
                  </a:cubicBezTo>
                  <a:cubicBezTo>
                    <a:pt x="9665" y="38"/>
                    <a:pt x="9430" y="5"/>
                    <a:pt x="9167" y="5"/>
                  </a:cubicBezTo>
                  <a:cubicBezTo>
                    <a:pt x="9150" y="5"/>
                    <a:pt x="9133" y="5"/>
                    <a:pt x="9115" y="6"/>
                  </a:cubicBezTo>
                  <a:cubicBezTo>
                    <a:pt x="9025" y="2"/>
                    <a:pt x="8932" y="1"/>
                    <a:pt x="8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3356546" y="2556492"/>
              <a:ext cx="205103" cy="208538"/>
            </a:xfrm>
            <a:custGeom>
              <a:avLst/>
              <a:gdLst/>
              <a:ahLst/>
              <a:cxnLst/>
              <a:rect l="l" t="t" r="r" b="b"/>
              <a:pathLst>
                <a:path w="13974" h="14208" extrusionOk="0">
                  <a:moveTo>
                    <a:pt x="13448" y="0"/>
                  </a:moveTo>
                  <a:cubicBezTo>
                    <a:pt x="13448" y="0"/>
                    <a:pt x="13447" y="1"/>
                    <a:pt x="13447" y="1"/>
                  </a:cubicBezTo>
                  <a:cubicBezTo>
                    <a:pt x="13440" y="3"/>
                    <a:pt x="13464" y="79"/>
                    <a:pt x="13504" y="225"/>
                  </a:cubicBezTo>
                  <a:cubicBezTo>
                    <a:pt x="13542" y="372"/>
                    <a:pt x="13597" y="589"/>
                    <a:pt x="13647" y="872"/>
                  </a:cubicBezTo>
                  <a:cubicBezTo>
                    <a:pt x="13749" y="1437"/>
                    <a:pt x="13830" y="2270"/>
                    <a:pt x="13726" y="3292"/>
                  </a:cubicBezTo>
                  <a:cubicBezTo>
                    <a:pt x="13623" y="4311"/>
                    <a:pt x="13326" y="5508"/>
                    <a:pt x="12747" y="6737"/>
                  </a:cubicBezTo>
                  <a:cubicBezTo>
                    <a:pt x="12173" y="7963"/>
                    <a:pt x="11330" y="9216"/>
                    <a:pt x="10275" y="10371"/>
                  </a:cubicBezTo>
                  <a:cubicBezTo>
                    <a:pt x="9223" y="11528"/>
                    <a:pt x="8006" y="12426"/>
                    <a:pt x="6782" y="13004"/>
                  </a:cubicBezTo>
                  <a:cubicBezTo>
                    <a:pt x="5563" y="13597"/>
                    <a:pt x="4351" y="13857"/>
                    <a:pt x="3334" y="13978"/>
                  </a:cubicBezTo>
                  <a:cubicBezTo>
                    <a:pt x="2313" y="14097"/>
                    <a:pt x="1477" y="14086"/>
                    <a:pt x="898" y="14097"/>
                  </a:cubicBezTo>
                  <a:cubicBezTo>
                    <a:pt x="608" y="14102"/>
                    <a:pt x="381" y="14116"/>
                    <a:pt x="229" y="14136"/>
                  </a:cubicBezTo>
                  <a:cubicBezTo>
                    <a:pt x="77" y="14164"/>
                    <a:pt x="0" y="14183"/>
                    <a:pt x="3" y="14190"/>
                  </a:cubicBezTo>
                  <a:cubicBezTo>
                    <a:pt x="3" y="14194"/>
                    <a:pt x="14" y="14195"/>
                    <a:pt x="35" y="14195"/>
                  </a:cubicBezTo>
                  <a:cubicBezTo>
                    <a:pt x="71" y="14195"/>
                    <a:pt x="139" y="14191"/>
                    <a:pt x="234" y="14183"/>
                  </a:cubicBezTo>
                  <a:cubicBezTo>
                    <a:pt x="297" y="14181"/>
                    <a:pt x="372" y="14180"/>
                    <a:pt x="459" y="14180"/>
                  </a:cubicBezTo>
                  <a:cubicBezTo>
                    <a:pt x="581" y="14180"/>
                    <a:pt x="728" y="14182"/>
                    <a:pt x="898" y="14188"/>
                  </a:cubicBezTo>
                  <a:cubicBezTo>
                    <a:pt x="1174" y="14195"/>
                    <a:pt x="1510" y="14207"/>
                    <a:pt x="1899" y="14207"/>
                  </a:cubicBezTo>
                  <a:cubicBezTo>
                    <a:pt x="2323" y="14207"/>
                    <a:pt x="2811" y="14192"/>
                    <a:pt x="3351" y="14140"/>
                  </a:cubicBezTo>
                  <a:cubicBezTo>
                    <a:pt x="4384" y="14040"/>
                    <a:pt x="5622" y="13790"/>
                    <a:pt x="6873" y="13197"/>
                  </a:cubicBezTo>
                  <a:cubicBezTo>
                    <a:pt x="8127" y="12616"/>
                    <a:pt x="9375" y="11704"/>
                    <a:pt x="10447" y="10528"/>
                  </a:cubicBezTo>
                  <a:cubicBezTo>
                    <a:pt x="11516" y="9354"/>
                    <a:pt x="12364" y="8080"/>
                    <a:pt x="12940" y="6825"/>
                  </a:cubicBezTo>
                  <a:cubicBezTo>
                    <a:pt x="13516" y="5573"/>
                    <a:pt x="13807" y="4344"/>
                    <a:pt x="13888" y="3306"/>
                  </a:cubicBezTo>
                  <a:cubicBezTo>
                    <a:pt x="13973" y="2265"/>
                    <a:pt x="13866" y="1420"/>
                    <a:pt x="13735" y="853"/>
                  </a:cubicBezTo>
                  <a:cubicBezTo>
                    <a:pt x="13671" y="570"/>
                    <a:pt x="13602" y="353"/>
                    <a:pt x="13547" y="210"/>
                  </a:cubicBezTo>
                  <a:cubicBezTo>
                    <a:pt x="13494" y="72"/>
                    <a:pt x="13457" y="0"/>
                    <a:pt x="13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2175896" y="2279813"/>
              <a:ext cx="868453" cy="376214"/>
            </a:xfrm>
            <a:custGeom>
              <a:avLst/>
              <a:gdLst/>
              <a:ahLst/>
              <a:cxnLst/>
              <a:rect l="l" t="t" r="r" b="b"/>
              <a:pathLst>
                <a:path w="59169" h="25632" extrusionOk="0">
                  <a:moveTo>
                    <a:pt x="59169" y="0"/>
                  </a:moveTo>
                  <a:lnTo>
                    <a:pt x="59169" y="0"/>
                  </a:lnTo>
                  <a:cubicBezTo>
                    <a:pt x="57293" y="657"/>
                    <a:pt x="55557" y="1715"/>
                    <a:pt x="54111" y="3084"/>
                  </a:cubicBezTo>
                  <a:cubicBezTo>
                    <a:pt x="51173" y="2061"/>
                    <a:pt x="48064" y="1556"/>
                    <a:pt x="44954" y="1556"/>
                  </a:cubicBezTo>
                  <a:cubicBezTo>
                    <a:pt x="40431" y="1556"/>
                    <a:pt x="35905" y="2624"/>
                    <a:pt x="31897" y="4722"/>
                  </a:cubicBezTo>
                  <a:cubicBezTo>
                    <a:pt x="30704" y="5346"/>
                    <a:pt x="29540" y="6063"/>
                    <a:pt x="28239" y="6408"/>
                  </a:cubicBezTo>
                  <a:cubicBezTo>
                    <a:pt x="27439" y="6620"/>
                    <a:pt x="26617" y="6684"/>
                    <a:pt x="25789" y="6684"/>
                  </a:cubicBezTo>
                  <a:cubicBezTo>
                    <a:pt x="24941" y="6684"/>
                    <a:pt x="24087" y="6617"/>
                    <a:pt x="23241" y="6570"/>
                  </a:cubicBezTo>
                  <a:cubicBezTo>
                    <a:pt x="22437" y="6525"/>
                    <a:pt x="21631" y="6500"/>
                    <a:pt x="20824" y="6500"/>
                  </a:cubicBezTo>
                  <a:cubicBezTo>
                    <a:pt x="17842" y="6500"/>
                    <a:pt x="14860" y="6840"/>
                    <a:pt x="12031" y="7760"/>
                  </a:cubicBezTo>
                  <a:cubicBezTo>
                    <a:pt x="8437" y="8932"/>
                    <a:pt x="5094" y="11099"/>
                    <a:pt x="2956" y="14216"/>
                  </a:cubicBezTo>
                  <a:cubicBezTo>
                    <a:pt x="815" y="17330"/>
                    <a:pt x="1" y="21440"/>
                    <a:pt x="1248" y="25010"/>
                  </a:cubicBezTo>
                  <a:lnTo>
                    <a:pt x="1670" y="25631"/>
                  </a:lnTo>
                  <a:cubicBezTo>
                    <a:pt x="1341" y="21771"/>
                    <a:pt x="3013" y="17947"/>
                    <a:pt x="5861" y="14802"/>
                  </a:cubicBezTo>
                  <a:cubicBezTo>
                    <a:pt x="8709" y="11654"/>
                    <a:pt x="12638" y="8882"/>
                    <a:pt x="16843" y="8303"/>
                  </a:cubicBezTo>
                  <a:cubicBezTo>
                    <a:pt x="17824" y="8168"/>
                    <a:pt x="18797" y="8110"/>
                    <a:pt x="19764" y="8110"/>
                  </a:cubicBezTo>
                  <a:cubicBezTo>
                    <a:pt x="22940" y="8110"/>
                    <a:pt x="26061" y="8738"/>
                    <a:pt x="29259" y="9334"/>
                  </a:cubicBezTo>
                  <a:cubicBezTo>
                    <a:pt x="35180" y="6101"/>
                    <a:pt x="41749" y="4346"/>
                    <a:pt x="48370" y="4346"/>
                  </a:cubicBezTo>
                  <a:cubicBezTo>
                    <a:pt x="51325" y="4346"/>
                    <a:pt x="54291" y="4696"/>
                    <a:pt x="57214" y="5420"/>
                  </a:cubicBezTo>
                  <a:cubicBezTo>
                    <a:pt x="56381" y="3477"/>
                    <a:pt x="57288" y="965"/>
                    <a:pt x="59169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2355724" y="2497733"/>
              <a:ext cx="822703" cy="164021"/>
            </a:xfrm>
            <a:custGeom>
              <a:avLst/>
              <a:gdLst/>
              <a:ahLst/>
              <a:cxnLst/>
              <a:rect l="l" t="t" r="r" b="b"/>
              <a:pathLst>
                <a:path w="56052" h="11175" extrusionOk="0">
                  <a:moveTo>
                    <a:pt x="56051" y="1"/>
                  </a:moveTo>
                  <a:lnTo>
                    <a:pt x="56051" y="1"/>
                  </a:lnTo>
                  <a:cubicBezTo>
                    <a:pt x="50529" y="3735"/>
                    <a:pt x="44145" y="5592"/>
                    <a:pt x="37653" y="5592"/>
                  </a:cubicBezTo>
                  <a:cubicBezTo>
                    <a:pt x="34514" y="5592"/>
                    <a:pt x="31350" y="5158"/>
                    <a:pt x="28246" y="4292"/>
                  </a:cubicBezTo>
                  <a:cubicBezTo>
                    <a:pt x="25247" y="6289"/>
                    <a:pt x="21671" y="7358"/>
                    <a:pt x="18094" y="7358"/>
                  </a:cubicBezTo>
                  <a:cubicBezTo>
                    <a:pt x="16388" y="7358"/>
                    <a:pt x="14681" y="7115"/>
                    <a:pt x="13037" y="6613"/>
                  </a:cubicBezTo>
                  <a:cubicBezTo>
                    <a:pt x="9433" y="8473"/>
                    <a:pt x="7058" y="9076"/>
                    <a:pt x="5174" y="9076"/>
                  </a:cubicBezTo>
                  <a:cubicBezTo>
                    <a:pt x="3194" y="9076"/>
                    <a:pt x="1756" y="8410"/>
                    <a:pt x="0" y="7833"/>
                  </a:cubicBezTo>
                  <a:lnTo>
                    <a:pt x="0" y="7833"/>
                  </a:lnTo>
                  <a:cubicBezTo>
                    <a:pt x="1693" y="9911"/>
                    <a:pt x="4836" y="11035"/>
                    <a:pt x="7513" y="11164"/>
                  </a:cubicBezTo>
                  <a:cubicBezTo>
                    <a:pt x="7659" y="11171"/>
                    <a:pt x="7806" y="11174"/>
                    <a:pt x="7952" y="11174"/>
                  </a:cubicBezTo>
                  <a:cubicBezTo>
                    <a:pt x="10486" y="11174"/>
                    <a:pt x="13009" y="10131"/>
                    <a:pt x="14792" y="8330"/>
                  </a:cubicBezTo>
                  <a:cubicBezTo>
                    <a:pt x="16633" y="9000"/>
                    <a:pt x="18567" y="9226"/>
                    <a:pt x="20528" y="9226"/>
                  </a:cubicBezTo>
                  <a:cubicBezTo>
                    <a:pt x="22504" y="9226"/>
                    <a:pt x="24507" y="8997"/>
                    <a:pt x="26467" y="8764"/>
                  </a:cubicBezTo>
                  <a:cubicBezTo>
                    <a:pt x="29725" y="8376"/>
                    <a:pt x="32985" y="7987"/>
                    <a:pt x="36242" y="7602"/>
                  </a:cubicBezTo>
                  <a:cubicBezTo>
                    <a:pt x="39842" y="7173"/>
                    <a:pt x="43467" y="6740"/>
                    <a:pt x="46924" y="5649"/>
                  </a:cubicBezTo>
                  <a:cubicBezTo>
                    <a:pt x="50382" y="4561"/>
                    <a:pt x="53701" y="2763"/>
                    <a:pt x="56051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2173034" y="2041563"/>
              <a:ext cx="226386" cy="183102"/>
            </a:xfrm>
            <a:custGeom>
              <a:avLst/>
              <a:gdLst/>
              <a:ahLst/>
              <a:cxnLst/>
              <a:rect l="l" t="t" r="r" b="b"/>
              <a:pathLst>
                <a:path w="15424" h="12475" extrusionOk="0">
                  <a:moveTo>
                    <a:pt x="15095" y="1"/>
                  </a:moveTo>
                  <a:cubicBezTo>
                    <a:pt x="14013" y="2894"/>
                    <a:pt x="10947" y="4841"/>
                    <a:pt x="7889" y="4841"/>
                  </a:cubicBezTo>
                  <a:cubicBezTo>
                    <a:pt x="7250" y="4841"/>
                    <a:pt x="6612" y="4756"/>
                    <a:pt x="5992" y="4578"/>
                  </a:cubicBezTo>
                  <a:cubicBezTo>
                    <a:pt x="5875" y="7668"/>
                    <a:pt x="4949" y="11343"/>
                    <a:pt x="0" y="12262"/>
                  </a:cubicBezTo>
                  <a:cubicBezTo>
                    <a:pt x="456" y="12408"/>
                    <a:pt x="970" y="12474"/>
                    <a:pt x="1507" y="12474"/>
                  </a:cubicBezTo>
                  <a:cubicBezTo>
                    <a:pt x="2817" y="12474"/>
                    <a:pt x="4257" y="12083"/>
                    <a:pt x="5282" y="11523"/>
                  </a:cubicBezTo>
                  <a:cubicBezTo>
                    <a:pt x="6727" y="10735"/>
                    <a:pt x="7825" y="9335"/>
                    <a:pt x="8249" y="7745"/>
                  </a:cubicBezTo>
                  <a:cubicBezTo>
                    <a:pt x="8361" y="7321"/>
                    <a:pt x="8449" y="6849"/>
                    <a:pt x="8789" y="6575"/>
                  </a:cubicBezTo>
                  <a:cubicBezTo>
                    <a:pt x="9154" y="6285"/>
                    <a:pt x="9668" y="6321"/>
                    <a:pt x="10135" y="6311"/>
                  </a:cubicBezTo>
                  <a:cubicBezTo>
                    <a:pt x="11661" y="6278"/>
                    <a:pt x="13159" y="5530"/>
                    <a:pt x="14104" y="4328"/>
                  </a:cubicBezTo>
                  <a:cubicBezTo>
                    <a:pt x="15050" y="3127"/>
                    <a:pt x="15424" y="1494"/>
                    <a:pt x="15095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2026876" y="1795225"/>
              <a:ext cx="607414" cy="377476"/>
            </a:xfrm>
            <a:custGeom>
              <a:avLst/>
              <a:gdLst/>
              <a:ahLst/>
              <a:cxnLst/>
              <a:rect l="l" t="t" r="r" b="b"/>
              <a:pathLst>
                <a:path w="41384" h="25718" extrusionOk="0">
                  <a:moveTo>
                    <a:pt x="28431" y="0"/>
                  </a:moveTo>
                  <a:cubicBezTo>
                    <a:pt x="27831" y="0"/>
                    <a:pt x="27228" y="40"/>
                    <a:pt x="26625" y="122"/>
                  </a:cubicBezTo>
                  <a:cubicBezTo>
                    <a:pt x="21810" y="772"/>
                    <a:pt x="17338" y="3639"/>
                    <a:pt x="14738" y="7746"/>
                  </a:cubicBezTo>
                  <a:cubicBezTo>
                    <a:pt x="12285" y="7815"/>
                    <a:pt x="9813" y="8191"/>
                    <a:pt x="7568" y="9177"/>
                  </a:cubicBezTo>
                  <a:cubicBezTo>
                    <a:pt x="5322" y="10163"/>
                    <a:pt x="3310" y="11794"/>
                    <a:pt x="2155" y="13959"/>
                  </a:cubicBezTo>
                  <a:cubicBezTo>
                    <a:pt x="238" y="17559"/>
                    <a:pt x="0" y="21969"/>
                    <a:pt x="2098" y="25717"/>
                  </a:cubicBezTo>
                  <a:cubicBezTo>
                    <a:pt x="1379" y="21250"/>
                    <a:pt x="2300" y="17507"/>
                    <a:pt x="4727" y="14633"/>
                  </a:cubicBezTo>
                  <a:cubicBezTo>
                    <a:pt x="7059" y="11865"/>
                    <a:pt x="11866" y="9578"/>
                    <a:pt x="15580" y="9578"/>
                  </a:cubicBezTo>
                  <a:cubicBezTo>
                    <a:pt x="15726" y="9578"/>
                    <a:pt x="15871" y="9582"/>
                    <a:pt x="16014" y="9589"/>
                  </a:cubicBezTo>
                  <a:cubicBezTo>
                    <a:pt x="17340" y="6453"/>
                    <a:pt x="19821" y="4360"/>
                    <a:pt x="23098" y="3434"/>
                  </a:cubicBezTo>
                  <a:cubicBezTo>
                    <a:pt x="24771" y="2960"/>
                    <a:pt x="26556" y="2703"/>
                    <a:pt x="28334" y="2703"/>
                  </a:cubicBezTo>
                  <a:cubicBezTo>
                    <a:pt x="30038" y="2703"/>
                    <a:pt x="31736" y="2939"/>
                    <a:pt x="33323" y="3446"/>
                  </a:cubicBezTo>
                  <a:cubicBezTo>
                    <a:pt x="36568" y="4479"/>
                    <a:pt x="41195" y="9377"/>
                    <a:pt x="41202" y="10101"/>
                  </a:cubicBezTo>
                  <a:cubicBezTo>
                    <a:pt x="41383" y="8492"/>
                    <a:pt x="40619" y="7422"/>
                    <a:pt x="39114" y="5375"/>
                  </a:cubicBezTo>
                  <a:cubicBezTo>
                    <a:pt x="36596" y="1950"/>
                    <a:pt x="32613" y="0"/>
                    <a:pt x="28431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2813174" y="1783879"/>
              <a:ext cx="284758" cy="352788"/>
            </a:xfrm>
            <a:custGeom>
              <a:avLst/>
              <a:gdLst/>
              <a:ahLst/>
              <a:cxnLst/>
              <a:rect l="l" t="t" r="r" b="b"/>
              <a:pathLst>
                <a:path w="19401" h="24036" extrusionOk="0">
                  <a:moveTo>
                    <a:pt x="17423" y="1"/>
                  </a:moveTo>
                  <a:cubicBezTo>
                    <a:pt x="12125" y="1"/>
                    <a:pt x="6956" y="3077"/>
                    <a:pt x="3873" y="7457"/>
                  </a:cubicBezTo>
                  <a:cubicBezTo>
                    <a:pt x="405" y="12384"/>
                    <a:pt x="1" y="18027"/>
                    <a:pt x="455" y="24035"/>
                  </a:cubicBezTo>
                  <a:cubicBezTo>
                    <a:pt x="455" y="24035"/>
                    <a:pt x="2660" y="13858"/>
                    <a:pt x="6256" y="9057"/>
                  </a:cubicBezTo>
                  <a:cubicBezTo>
                    <a:pt x="10046" y="3997"/>
                    <a:pt x="16056" y="357"/>
                    <a:pt x="18530" y="46"/>
                  </a:cubicBezTo>
                  <a:lnTo>
                    <a:pt x="18530" y="46"/>
                  </a:lnTo>
                  <a:cubicBezTo>
                    <a:pt x="18820" y="70"/>
                    <a:pt x="19110" y="104"/>
                    <a:pt x="19400" y="147"/>
                  </a:cubicBezTo>
                  <a:cubicBezTo>
                    <a:pt x="19266" y="65"/>
                    <a:pt x="19079" y="25"/>
                    <a:pt x="18848" y="25"/>
                  </a:cubicBezTo>
                  <a:cubicBezTo>
                    <a:pt x="18750" y="25"/>
                    <a:pt x="18644" y="32"/>
                    <a:pt x="18530" y="46"/>
                  </a:cubicBezTo>
                  <a:lnTo>
                    <a:pt x="18530" y="46"/>
                  </a:lnTo>
                  <a:cubicBezTo>
                    <a:pt x="18161" y="16"/>
                    <a:pt x="17791" y="1"/>
                    <a:pt x="17423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014343" y="2023391"/>
              <a:ext cx="132978" cy="139113"/>
            </a:xfrm>
            <a:custGeom>
              <a:avLst/>
              <a:gdLst/>
              <a:ahLst/>
              <a:cxnLst/>
              <a:rect l="l" t="t" r="r" b="b"/>
              <a:pathLst>
                <a:path w="9060" h="9478" extrusionOk="0">
                  <a:moveTo>
                    <a:pt x="768" y="1"/>
                  </a:moveTo>
                  <a:lnTo>
                    <a:pt x="768" y="1"/>
                  </a:lnTo>
                  <a:cubicBezTo>
                    <a:pt x="975" y="2075"/>
                    <a:pt x="372" y="4284"/>
                    <a:pt x="1" y="6594"/>
                  </a:cubicBezTo>
                  <a:cubicBezTo>
                    <a:pt x="578" y="6402"/>
                    <a:pt x="1153" y="6320"/>
                    <a:pt x="1734" y="6320"/>
                  </a:cubicBezTo>
                  <a:cubicBezTo>
                    <a:pt x="2674" y="6320"/>
                    <a:pt x="3632" y="6534"/>
                    <a:pt x="4651" y="6839"/>
                  </a:cubicBezTo>
                  <a:cubicBezTo>
                    <a:pt x="6302" y="7337"/>
                    <a:pt x="7935" y="8302"/>
                    <a:pt x="9059" y="9478"/>
                  </a:cubicBezTo>
                  <a:cubicBezTo>
                    <a:pt x="7401" y="6904"/>
                    <a:pt x="4600" y="4903"/>
                    <a:pt x="1539" y="4903"/>
                  </a:cubicBezTo>
                  <a:cubicBezTo>
                    <a:pt x="1519" y="4903"/>
                    <a:pt x="1500" y="4903"/>
                    <a:pt x="1480" y="4904"/>
                  </a:cubicBezTo>
                  <a:cubicBezTo>
                    <a:pt x="1703" y="3301"/>
                    <a:pt x="1473" y="1641"/>
                    <a:pt x="825" y="160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3468740" y="2322058"/>
              <a:ext cx="169833" cy="420437"/>
            </a:xfrm>
            <a:custGeom>
              <a:avLst/>
              <a:gdLst/>
              <a:ahLst/>
              <a:cxnLst/>
              <a:rect l="l" t="t" r="r" b="b"/>
              <a:pathLst>
                <a:path w="11571" h="28645" extrusionOk="0">
                  <a:moveTo>
                    <a:pt x="6453" y="1"/>
                  </a:moveTo>
                  <a:cubicBezTo>
                    <a:pt x="9763" y="4854"/>
                    <a:pt x="9246" y="11305"/>
                    <a:pt x="5803" y="15969"/>
                  </a:cubicBezTo>
                  <a:cubicBezTo>
                    <a:pt x="6839" y="19620"/>
                    <a:pt x="6055" y="24161"/>
                    <a:pt x="0" y="28644"/>
                  </a:cubicBezTo>
                  <a:cubicBezTo>
                    <a:pt x="3634" y="28040"/>
                    <a:pt x="7575" y="24087"/>
                    <a:pt x="8044" y="20432"/>
                  </a:cubicBezTo>
                  <a:cubicBezTo>
                    <a:pt x="8239" y="18910"/>
                    <a:pt x="8029" y="17331"/>
                    <a:pt x="8475" y="15865"/>
                  </a:cubicBezTo>
                  <a:cubicBezTo>
                    <a:pt x="8868" y="14574"/>
                    <a:pt x="9730" y="13488"/>
                    <a:pt x="10327" y="12278"/>
                  </a:cubicBezTo>
                  <a:cubicBezTo>
                    <a:pt x="11377" y="10154"/>
                    <a:pt x="11570" y="7621"/>
                    <a:pt x="10858" y="5361"/>
                  </a:cubicBezTo>
                  <a:cubicBezTo>
                    <a:pt x="10146" y="3101"/>
                    <a:pt x="8532" y="1139"/>
                    <a:pt x="6453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1874672" y="2217663"/>
              <a:ext cx="1541" cy="4036"/>
            </a:xfrm>
            <a:custGeom>
              <a:avLst/>
              <a:gdLst/>
              <a:ahLst/>
              <a:cxnLst/>
              <a:rect l="l" t="t" r="r" b="b"/>
              <a:pathLst>
                <a:path w="105" h="275" extrusionOk="0">
                  <a:moveTo>
                    <a:pt x="105" y="0"/>
                  </a:moveTo>
                  <a:lnTo>
                    <a:pt x="0" y="108"/>
                  </a:lnTo>
                  <a:cubicBezTo>
                    <a:pt x="12" y="165"/>
                    <a:pt x="31" y="217"/>
                    <a:pt x="43" y="274"/>
                  </a:cubicBezTo>
                  <a:cubicBezTo>
                    <a:pt x="64" y="184"/>
                    <a:pt x="81" y="91"/>
                    <a:pt x="1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1867641" y="2221685"/>
              <a:ext cx="205030" cy="344716"/>
            </a:xfrm>
            <a:custGeom>
              <a:avLst/>
              <a:gdLst/>
              <a:ahLst/>
              <a:cxnLst/>
              <a:rect l="l" t="t" r="r" b="b"/>
              <a:pathLst>
                <a:path w="13969" h="23486" extrusionOk="0">
                  <a:moveTo>
                    <a:pt x="522" y="0"/>
                  </a:moveTo>
                  <a:lnTo>
                    <a:pt x="522" y="0"/>
                  </a:lnTo>
                  <a:cubicBezTo>
                    <a:pt x="0" y="2431"/>
                    <a:pt x="670" y="5298"/>
                    <a:pt x="2670" y="6749"/>
                  </a:cubicBezTo>
                  <a:cubicBezTo>
                    <a:pt x="1793" y="10430"/>
                    <a:pt x="2527" y="14464"/>
                    <a:pt x="4644" y="17600"/>
                  </a:cubicBezTo>
                  <a:cubicBezTo>
                    <a:pt x="6761" y="20733"/>
                    <a:pt x="10228" y="22924"/>
                    <a:pt x="13969" y="23486"/>
                  </a:cubicBezTo>
                  <a:cubicBezTo>
                    <a:pt x="11166" y="21243"/>
                    <a:pt x="8704" y="18576"/>
                    <a:pt x="6694" y="15602"/>
                  </a:cubicBezTo>
                  <a:cubicBezTo>
                    <a:pt x="6049" y="14647"/>
                    <a:pt x="5441" y="13642"/>
                    <a:pt x="5175" y="12523"/>
                  </a:cubicBezTo>
                  <a:cubicBezTo>
                    <a:pt x="4539" y="9877"/>
                    <a:pt x="5884" y="7201"/>
                    <a:pt x="7185" y="4813"/>
                  </a:cubicBezTo>
                  <a:lnTo>
                    <a:pt x="7185" y="4813"/>
                  </a:lnTo>
                  <a:cubicBezTo>
                    <a:pt x="6922" y="4839"/>
                    <a:pt x="6663" y="4852"/>
                    <a:pt x="6407" y="4852"/>
                  </a:cubicBezTo>
                  <a:cubicBezTo>
                    <a:pt x="3619" y="4852"/>
                    <a:pt x="1318" y="3264"/>
                    <a:pt x="522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2859936" y="2844018"/>
              <a:ext cx="524339" cy="236161"/>
            </a:xfrm>
            <a:custGeom>
              <a:avLst/>
              <a:gdLst/>
              <a:ahLst/>
              <a:cxnLst/>
              <a:rect l="l" t="t" r="r" b="b"/>
              <a:pathLst>
                <a:path w="35724" h="16090" extrusionOk="0">
                  <a:moveTo>
                    <a:pt x="24617" y="0"/>
                  </a:moveTo>
                  <a:cubicBezTo>
                    <a:pt x="15787" y="0"/>
                    <a:pt x="4908" y="1274"/>
                    <a:pt x="4908" y="1274"/>
                  </a:cubicBezTo>
                  <a:cubicBezTo>
                    <a:pt x="4546" y="1917"/>
                    <a:pt x="1" y="5746"/>
                    <a:pt x="1487" y="10452"/>
                  </a:cubicBezTo>
                  <a:cubicBezTo>
                    <a:pt x="2822" y="14681"/>
                    <a:pt x="7650" y="16090"/>
                    <a:pt x="12908" y="16090"/>
                  </a:cubicBezTo>
                  <a:cubicBezTo>
                    <a:pt x="15263" y="16090"/>
                    <a:pt x="17705" y="15807"/>
                    <a:pt x="19958" y="15369"/>
                  </a:cubicBezTo>
                  <a:cubicBezTo>
                    <a:pt x="30656" y="13288"/>
                    <a:pt x="35724" y="8716"/>
                    <a:pt x="35724" y="2596"/>
                  </a:cubicBezTo>
                  <a:cubicBezTo>
                    <a:pt x="35724" y="595"/>
                    <a:pt x="30648" y="0"/>
                    <a:pt x="24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2864765" y="2856010"/>
              <a:ext cx="519554" cy="26141"/>
            </a:xfrm>
            <a:custGeom>
              <a:avLst/>
              <a:gdLst/>
              <a:ahLst/>
              <a:cxnLst/>
              <a:rect l="l" t="t" r="r" b="b"/>
              <a:pathLst>
                <a:path w="35398" h="1781" extrusionOk="0">
                  <a:moveTo>
                    <a:pt x="17552" y="0"/>
                  </a:moveTo>
                  <a:cubicBezTo>
                    <a:pt x="12716" y="0"/>
                    <a:pt x="8352" y="263"/>
                    <a:pt x="5187" y="479"/>
                  </a:cubicBezTo>
                  <a:cubicBezTo>
                    <a:pt x="3582" y="591"/>
                    <a:pt x="2286" y="696"/>
                    <a:pt x="1391" y="776"/>
                  </a:cubicBezTo>
                  <a:cubicBezTo>
                    <a:pt x="960" y="817"/>
                    <a:pt x="617" y="850"/>
                    <a:pt x="360" y="874"/>
                  </a:cubicBezTo>
                  <a:cubicBezTo>
                    <a:pt x="124" y="898"/>
                    <a:pt x="0" y="915"/>
                    <a:pt x="3" y="924"/>
                  </a:cubicBezTo>
                  <a:cubicBezTo>
                    <a:pt x="3" y="927"/>
                    <a:pt x="22" y="928"/>
                    <a:pt x="60" y="928"/>
                  </a:cubicBezTo>
                  <a:cubicBezTo>
                    <a:pt x="118" y="928"/>
                    <a:pt x="220" y="925"/>
                    <a:pt x="362" y="919"/>
                  </a:cubicBezTo>
                  <a:cubicBezTo>
                    <a:pt x="622" y="907"/>
                    <a:pt x="965" y="888"/>
                    <a:pt x="1398" y="865"/>
                  </a:cubicBezTo>
                  <a:cubicBezTo>
                    <a:pt x="2317" y="810"/>
                    <a:pt x="3610" y="734"/>
                    <a:pt x="5196" y="641"/>
                  </a:cubicBezTo>
                  <a:cubicBezTo>
                    <a:pt x="8359" y="467"/>
                    <a:pt x="12711" y="231"/>
                    <a:pt x="17531" y="231"/>
                  </a:cubicBezTo>
                  <a:cubicBezTo>
                    <a:pt x="17602" y="231"/>
                    <a:pt x="17674" y="231"/>
                    <a:pt x="17745" y="231"/>
                  </a:cubicBezTo>
                  <a:cubicBezTo>
                    <a:pt x="20193" y="238"/>
                    <a:pt x="22529" y="300"/>
                    <a:pt x="24648" y="431"/>
                  </a:cubicBezTo>
                  <a:cubicBezTo>
                    <a:pt x="26765" y="574"/>
                    <a:pt x="28670" y="741"/>
                    <a:pt x="30261" y="960"/>
                  </a:cubicBezTo>
                  <a:cubicBezTo>
                    <a:pt x="31058" y="1053"/>
                    <a:pt x="31775" y="1165"/>
                    <a:pt x="32406" y="1269"/>
                  </a:cubicBezTo>
                  <a:cubicBezTo>
                    <a:pt x="33037" y="1365"/>
                    <a:pt x="33578" y="1453"/>
                    <a:pt x="34018" y="1543"/>
                  </a:cubicBezTo>
                  <a:cubicBezTo>
                    <a:pt x="34445" y="1619"/>
                    <a:pt x="34783" y="1681"/>
                    <a:pt x="35037" y="1729"/>
                  </a:cubicBezTo>
                  <a:cubicBezTo>
                    <a:pt x="35236" y="1763"/>
                    <a:pt x="35355" y="1781"/>
                    <a:pt x="35386" y="1781"/>
                  </a:cubicBezTo>
                  <a:cubicBezTo>
                    <a:pt x="35392" y="1781"/>
                    <a:pt x="35395" y="1780"/>
                    <a:pt x="35395" y="1779"/>
                  </a:cubicBezTo>
                  <a:cubicBezTo>
                    <a:pt x="35397" y="1769"/>
                    <a:pt x="35278" y="1738"/>
                    <a:pt x="35047" y="1684"/>
                  </a:cubicBezTo>
                  <a:cubicBezTo>
                    <a:pt x="34795" y="1627"/>
                    <a:pt x="34459" y="1550"/>
                    <a:pt x="34035" y="1455"/>
                  </a:cubicBezTo>
                  <a:cubicBezTo>
                    <a:pt x="33597" y="1350"/>
                    <a:pt x="33056" y="1248"/>
                    <a:pt x="32428" y="1141"/>
                  </a:cubicBezTo>
                  <a:cubicBezTo>
                    <a:pt x="31799" y="1024"/>
                    <a:pt x="31080" y="903"/>
                    <a:pt x="30282" y="798"/>
                  </a:cubicBezTo>
                  <a:cubicBezTo>
                    <a:pt x="28692" y="557"/>
                    <a:pt x="26782" y="374"/>
                    <a:pt x="24660" y="219"/>
                  </a:cubicBezTo>
                  <a:cubicBezTo>
                    <a:pt x="22539" y="76"/>
                    <a:pt x="20198" y="7"/>
                    <a:pt x="17745" y="0"/>
                  </a:cubicBezTo>
                  <a:cubicBezTo>
                    <a:pt x="17681" y="0"/>
                    <a:pt x="17616" y="0"/>
                    <a:pt x="17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2893694" y="2867988"/>
              <a:ext cx="1145" cy="88"/>
            </a:xfrm>
            <a:custGeom>
              <a:avLst/>
              <a:gdLst/>
              <a:ahLst/>
              <a:cxnLst/>
              <a:rect l="l" t="t" r="r" b="b"/>
              <a:pathLst>
                <a:path w="78" h="6" extrusionOk="0">
                  <a:moveTo>
                    <a:pt x="1" y="6"/>
                  </a:moveTo>
                  <a:lnTo>
                    <a:pt x="77" y="1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2894825" y="2858168"/>
              <a:ext cx="489451" cy="25539"/>
            </a:xfrm>
            <a:custGeom>
              <a:avLst/>
              <a:gdLst/>
              <a:ahLst/>
              <a:cxnLst/>
              <a:rect l="l" t="t" r="r" b="b"/>
              <a:pathLst>
                <a:path w="33347" h="1740" extrusionOk="0">
                  <a:moveTo>
                    <a:pt x="16922" y="0"/>
                  </a:moveTo>
                  <a:cubicBezTo>
                    <a:pt x="11287" y="0"/>
                    <a:pt x="5611" y="410"/>
                    <a:pt x="0" y="670"/>
                  </a:cubicBezTo>
                  <a:cubicBezTo>
                    <a:pt x="9752" y="1571"/>
                    <a:pt x="19139" y="1739"/>
                    <a:pt x="27943" y="1739"/>
                  </a:cubicBezTo>
                  <a:cubicBezTo>
                    <a:pt x="29770" y="1739"/>
                    <a:pt x="31572" y="1732"/>
                    <a:pt x="33347" y="1722"/>
                  </a:cubicBezTo>
                  <a:cubicBezTo>
                    <a:pt x="27979" y="397"/>
                    <a:pt x="22470" y="0"/>
                    <a:pt x="16922" y="0"/>
                  </a:cubicBezTo>
                  <a:close/>
                </a:path>
              </a:pathLst>
            </a:custGeom>
            <a:solidFill>
              <a:srgbClr val="2B2B2B">
                <a:alpha val="24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2488671" y="2672204"/>
              <a:ext cx="624674" cy="136941"/>
            </a:xfrm>
            <a:custGeom>
              <a:avLst/>
              <a:gdLst/>
              <a:ahLst/>
              <a:cxnLst/>
              <a:rect l="l" t="t" r="r" b="b"/>
              <a:pathLst>
                <a:path w="42560" h="9330" extrusionOk="0">
                  <a:moveTo>
                    <a:pt x="31877" y="1"/>
                  </a:moveTo>
                  <a:cubicBezTo>
                    <a:pt x="25738" y="1"/>
                    <a:pt x="19571" y="977"/>
                    <a:pt x="13704" y="2700"/>
                  </a:cubicBezTo>
                  <a:cubicBezTo>
                    <a:pt x="11830" y="3250"/>
                    <a:pt x="8394" y="4293"/>
                    <a:pt x="6701" y="4933"/>
                  </a:cubicBezTo>
                  <a:cubicBezTo>
                    <a:pt x="6444" y="6341"/>
                    <a:pt x="5884" y="7519"/>
                    <a:pt x="4641" y="8188"/>
                  </a:cubicBezTo>
                  <a:cubicBezTo>
                    <a:pt x="3534" y="8691"/>
                    <a:pt x="2318" y="8951"/>
                    <a:pt x="1102" y="8951"/>
                  </a:cubicBezTo>
                  <a:cubicBezTo>
                    <a:pt x="734" y="8951"/>
                    <a:pt x="365" y="8927"/>
                    <a:pt x="0" y="8879"/>
                  </a:cubicBezTo>
                  <a:lnTo>
                    <a:pt x="0" y="8879"/>
                  </a:lnTo>
                  <a:cubicBezTo>
                    <a:pt x="1221" y="9112"/>
                    <a:pt x="2471" y="9330"/>
                    <a:pt x="3707" y="9330"/>
                  </a:cubicBezTo>
                  <a:cubicBezTo>
                    <a:pt x="4362" y="9330"/>
                    <a:pt x="5013" y="9269"/>
                    <a:pt x="5653" y="9117"/>
                  </a:cubicBezTo>
                  <a:cubicBezTo>
                    <a:pt x="7501" y="8679"/>
                    <a:pt x="9256" y="7291"/>
                    <a:pt x="9539" y="5412"/>
                  </a:cubicBezTo>
                  <a:cubicBezTo>
                    <a:pt x="18392" y="2408"/>
                    <a:pt x="27739" y="874"/>
                    <a:pt x="37087" y="874"/>
                  </a:cubicBezTo>
                  <a:cubicBezTo>
                    <a:pt x="38912" y="874"/>
                    <a:pt x="40738" y="932"/>
                    <a:pt x="42560" y="1050"/>
                  </a:cubicBezTo>
                  <a:cubicBezTo>
                    <a:pt x="39052" y="335"/>
                    <a:pt x="35469" y="1"/>
                    <a:pt x="31877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3191514" y="1875723"/>
              <a:ext cx="64596" cy="249488"/>
            </a:xfrm>
            <a:custGeom>
              <a:avLst/>
              <a:gdLst/>
              <a:ahLst/>
              <a:cxnLst/>
              <a:rect l="l" t="t" r="r" b="b"/>
              <a:pathLst>
                <a:path w="4401" h="16998" extrusionOk="0">
                  <a:moveTo>
                    <a:pt x="0" y="0"/>
                  </a:moveTo>
                  <a:lnTo>
                    <a:pt x="0" y="0"/>
                  </a:lnTo>
                  <a:cubicBezTo>
                    <a:pt x="619" y="712"/>
                    <a:pt x="2582" y="3581"/>
                    <a:pt x="1336" y="8330"/>
                  </a:cubicBezTo>
                  <a:cubicBezTo>
                    <a:pt x="1336" y="8330"/>
                    <a:pt x="2882" y="11096"/>
                    <a:pt x="2262" y="13492"/>
                  </a:cubicBezTo>
                  <a:lnTo>
                    <a:pt x="612" y="16997"/>
                  </a:lnTo>
                  <a:cubicBezTo>
                    <a:pt x="643" y="16980"/>
                    <a:pt x="672" y="16964"/>
                    <a:pt x="700" y="16947"/>
                  </a:cubicBezTo>
                  <a:cubicBezTo>
                    <a:pt x="3160" y="15590"/>
                    <a:pt x="4401" y="12349"/>
                    <a:pt x="3460" y="9696"/>
                  </a:cubicBezTo>
                  <a:cubicBezTo>
                    <a:pt x="3303" y="9253"/>
                    <a:pt x="3091" y="8818"/>
                    <a:pt x="3070" y="8346"/>
                  </a:cubicBezTo>
                  <a:cubicBezTo>
                    <a:pt x="3048" y="7865"/>
                    <a:pt x="3232" y="7401"/>
                    <a:pt x="3355" y="6937"/>
                  </a:cubicBezTo>
                  <a:cubicBezTo>
                    <a:pt x="4072" y="4231"/>
                    <a:pt x="2565" y="1117"/>
                    <a:pt x="0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2467595" y="1987179"/>
              <a:ext cx="91925" cy="276612"/>
            </a:xfrm>
            <a:custGeom>
              <a:avLst/>
              <a:gdLst/>
              <a:ahLst/>
              <a:cxnLst/>
              <a:rect l="l" t="t" r="r" b="b"/>
              <a:pathLst>
                <a:path w="6263" h="18846" extrusionOk="0">
                  <a:moveTo>
                    <a:pt x="3672" y="1"/>
                  </a:moveTo>
                  <a:cubicBezTo>
                    <a:pt x="3477" y="1525"/>
                    <a:pt x="3465" y="3415"/>
                    <a:pt x="2793" y="4796"/>
                  </a:cubicBezTo>
                  <a:cubicBezTo>
                    <a:pt x="2120" y="6175"/>
                    <a:pt x="1348" y="6966"/>
                    <a:pt x="0" y="7699"/>
                  </a:cubicBezTo>
                  <a:cubicBezTo>
                    <a:pt x="3484" y="9442"/>
                    <a:pt x="5122" y="14400"/>
                    <a:pt x="4994" y="17631"/>
                  </a:cubicBezTo>
                  <a:lnTo>
                    <a:pt x="4884" y="18846"/>
                  </a:lnTo>
                  <a:cubicBezTo>
                    <a:pt x="6232" y="17588"/>
                    <a:pt x="6263" y="14945"/>
                    <a:pt x="5765" y="13171"/>
                  </a:cubicBezTo>
                  <a:cubicBezTo>
                    <a:pt x="5268" y="11397"/>
                    <a:pt x="4103" y="9890"/>
                    <a:pt x="2860" y="8530"/>
                  </a:cubicBezTo>
                  <a:cubicBezTo>
                    <a:pt x="4151" y="7571"/>
                    <a:pt x="5008" y="6047"/>
                    <a:pt x="5160" y="4446"/>
                  </a:cubicBezTo>
                  <a:cubicBezTo>
                    <a:pt x="5313" y="2844"/>
                    <a:pt x="4760" y="1189"/>
                    <a:pt x="3672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3237747" y="2447825"/>
              <a:ext cx="168586" cy="143663"/>
            </a:xfrm>
            <a:custGeom>
              <a:avLst/>
              <a:gdLst/>
              <a:ahLst/>
              <a:cxnLst/>
              <a:rect l="l" t="t" r="r" b="b"/>
              <a:pathLst>
                <a:path w="11486" h="9788" extrusionOk="0">
                  <a:moveTo>
                    <a:pt x="55" y="1"/>
                  </a:moveTo>
                  <a:cubicBezTo>
                    <a:pt x="20" y="1"/>
                    <a:pt x="1" y="3"/>
                    <a:pt x="1" y="8"/>
                  </a:cubicBezTo>
                  <a:cubicBezTo>
                    <a:pt x="1" y="22"/>
                    <a:pt x="234" y="67"/>
                    <a:pt x="658" y="134"/>
                  </a:cubicBezTo>
                  <a:cubicBezTo>
                    <a:pt x="1082" y="205"/>
                    <a:pt x="1698" y="291"/>
                    <a:pt x="2449" y="439"/>
                  </a:cubicBezTo>
                  <a:cubicBezTo>
                    <a:pt x="3201" y="584"/>
                    <a:pt x="4082" y="813"/>
                    <a:pt x="5039" y="1141"/>
                  </a:cubicBezTo>
                  <a:cubicBezTo>
                    <a:pt x="5992" y="1467"/>
                    <a:pt x="7013" y="1925"/>
                    <a:pt x="7971" y="2579"/>
                  </a:cubicBezTo>
                  <a:cubicBezTo>
                    <a:pt x="8925" y="3234"/>
                    <a:pt x="9716" y="4032"/>
                    <a:pt x="10252" y="4877"/>
                  </a:cubicBezTo>
                  <a:cubicBezTo>
                    <a:pt x="10792" y="5723"/>
                    <a:pt x="11083" y="6596"/>
                    <a:pt x="11211" y="7339"/>
                  </a:cubicBezTo>
                  <a:cubicBezTo>
                    <a:pt x="11469" y="8854"/>
                    <a:pt x="11073" y="9785"/>
                    <a:pt x="11135" y="9787"/>
                  </a:cubicBezTo>
                  <a:cubicBezTo>
                    <a:pt x="11135" y="9787"/>
                    <a:pt x="11136" y="9787"/>
                    <a:pt x="11136" y="9787"/>
                  </a:cubicBezTo>
                  <a:cubicBezTo>
                    <a:pt x="11146" y="9787"/>
                    <a:pt x="11167" y="9733"/>
                    <a:pt x="11204" y="9628"/>
                  </a:cubicBezTo>
                  <a:cubicBezTo>
                    <a:pt x="11245" y="9521"/>
                    <a:pt x="11290" y="9359"/>
                    <a:pt x="11335" y="9147"/>
                  </a:cubicBezTo>
                  <a:cubicBezTo>
                    <a:pt x="11423" y="8723"/>
                    <a:pt x="11485" y="8087"/>
                    <a:pt x="11373" y="7316"/>
                  </a:cubicBezTo>
                  <a:cubicBezTo>
                    <a:pt x="11261" y="6546"/>
                    <a:pt x="10978" y="5642"/>
                    <a:pt x="10433" y="4765"/>
                  </a:cubicBezTo>
                  <a:cubicBezTo>
                    <a:pt x="9887" y="3884"/>
                    <a:pt x="9078" y="3060"/>
                    <a:pt x="8102" y="2389"/>
                  </a:cubicBezTo>
                  <a:cubicBezTo>
                    <a:pt x="7120" y="1717"/>
                    <a:pt x="6077" y="1260"/>
                    <a:pt x="5108" y="939"/>
                  </a:cubicBezTo>
                  <a:cubicBezTo>
                    <a:pt x="4139" y="617"/>
                    <a:pt x="3239" y="405"/>
                    <a:pt x="2479" y="279"/>
                  </a:cubicBezTo>
                  <a:cubicBezTo>
                    <a:pt x="1717" y="151"/>
                    <a:pt x="1098" y="89"/>
                    <a:pt x="670" y="46"/>
                  </a:cubicBezTo>
                  <a:cubicBezTo>
                    <a:pt x="359" y="16"/>
                    <a:pt x="148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3236940" y="2310535"/>
              <a:ext cx="144720" cy="199012"/>
            </a:xfrm>
            <a:custGeom>
              <a:avLst/>
              <a:gdLst/>
              <a:ahLst/>
              <a:cxnLst/>
              <a:rect l="l" t="t" r="r" b="b"/>
              <a:pathLst>
                <a:path w="9860" h="13559" extrusionOk="0">
                  <a:moveTo>
                    <a:pt x="6709" y="0"/>
                  </a:moveTo>
                  <a:cubicBezTo>
                    <a:pt x="5168" y="3529"/>
                    <a:pt x="2734" y="6768"/>
                    <a:pt x="1" y="9477"/>
                  </a:cubicBezTo>
                  <a:cubicBezTo>
                    <a:pt x="3604" y="9685"/>
                    <a:pt x="7280" y="11035"/>
                    <a:pt x="9859" y="13559"/>
                  </a:cubicBezTo>
                  <a:cubicBezTo>
                    <a:pt x="9802" y="10925"/>
                    <a:pt x="8045" y="8406"/>
                    <a:pt x="5592" y="7444"/>
                  </a:cubicBezTo>
                  <a:cubicBezTo>
                    <a:pt x="6516" y="5089"/>
                    <a:pt x="6902" y="2524"/>
                    <a:pt x="6709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1604607" y="2050767"/>
              <a:ext cx="2323155" cy="787404"/>
            </a:xfrm>
            <a:custGeom>
              <a:avLst/>
              <a:gdLst/>
              <a:ahLst/>
              <a:cxnLst/>
              <a:rect l="l" t="t" r="r" b="b"/>
              <a:pathLst>
                <a:path w="158280" h="53647" extrusionOk="0">
                  <a:moveTo>
                    <a:pt x="148600" y="1"/>
                  </a:moveTo>
                  <a:cubicBezTo>
                    <a:pt x="143803" y="1"/>
                    <a:pt x="137534" y="827"/>
                    <a:pt x="131912" y="1776"/>
                  </a:cubicBezTo>
                  <a:lnTo>
                    <a:pt x="131986" y="2215"/>
                  </a:lnTo>
                  <a:cubicBezTo>
                    <a:pt x="138933" y="1040"/>
                    <a:pt x="144562" y="455"/>
                    <a:pt x="148621" y="455"/>
                  </a:cubicBezTo>
                  <a:cubicBezTo>
                    <a:pt x="152983" y="455"/>
                    <a:pt x="155532" y="1131"/>
                    <a:pt x="155958" y="2479"/>
                  </a:cubicBezTo>
                  <a:cubicBezTo>
                    <a:pt x="157720" y="8063"/>
                    <a:pt x="123859" y="23934"/>
                    <a:pt x="82019" y="37137"/>
                  </a:cubicBezTo>
                  <a:cubicBezTo>
                    <a:pt x="50448" y="47099"/>
                    <a:pt x="21725" y="53208"/>
                    <a:pt x="8771" y="53208"/>
                  </a:cubicBezTo>
                  <a:cubicBezTo>
                    <a:pt x="4557" y="53208"/>
                    <a:pt x="2012" y="52562"/>
                    <a:pt x="1579" y="51191"/>
                  </a:cubicBezTo>
                  <a:cubicBezTo>
                    <a:pt x="765" y="48610"/>
                    <a:pt x="7742" y="43574"/>
                    <a:pt x="20724" y="37375"/>
                  </a:cubicBezTo>
                  <a:lnTo>
                    <a:pt x="20534" y="36975"/>
                  </a:lnTo>
                  <a:cubicBezTo>
                    <a:pt x="11056" y="41500"/>
                    <a:pt x="0" y="47662"/>
                    <a:pt x="1155" y="51325"/>
                  </a:cubicBezTo>
                  <a:cubicBezTo>
                    <a:pt x="1653" y="52898"/>
                    <a:pt x="4456" y="53646"/>
                    <a:pt x="9106" y="53646"/>
                  </a:cubicBezTo>
                  <a:cubicBezTo>
                    <a:pt x="22222" y="53646"/>
                    <a:pt x="50023" y="47698"/>
                    <a:pt x="82152" y="37559"/>
                  </a:cubicBezTo>
                  <a:cubicBezTo>
                    <a:pt x="125674" y="23829"/>
                    <a:pt x="158279" y="8361"/>
                    <a:pt x="156379" y="2346"/>
                  </a:cubicBezTo>
                  <a:cubicBezTo>
                    <a:pt x="155837" y="627"/>
                    <a:pt x="152777" y="1"/>
                    <a:pt x="148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2428274" y="3166699"/>
              <a:ext cx="48421" cy="48421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9" y="1"/>
                    <a:pt x="0" y="739"/>
                    <a:pt x="0" y="1648"/>
                  </a:cubicBezTo>
                  <a:cubicBezTo>
                    <a:pt x="0" y="2560"/>
                    <a:pt x="739" y="3299"/>
                    <a:pt x="1648" y="3299"/>
                  </a:cubicBezTo>
                  <a:cubicBezTo>
                    <a:pt x="2560" y="3299"/>
                    <a:pt x="3298" y="2560"/>
                    <a:pt x="3298" y="1648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3516618" y="2917308"/>
              <a:ext cx="48421" cy="48421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3519510" y="1796135"/>
              <a:ext cx="32041" cy="32026"/>
            </a:xfrm>
            <a:custGeom>
              <a:avLst/>
              <a:gdLst/>
              <a:ahLst/>
              <a:cxnLst/>
              <a:rect l="l" t="t" r="r" b="b"/>
              <a:pathLst>
                <a:path w="2183" h="2182" extrusionOk="0">
                  <a:moveTo>
                    <a:pt x="1092" y="0"/>
                  </a:moveTo>
                  <a:cubicBezTo>
                    <a:pt x="489" y="0"/>
                    <a:pt x="1" y="488"/>
                    <a:pt x="1" y="1091"/>
                  </a:cubicBezTo>
                  <a:cubicBezTo>
                    <a:pt x="1" y="1693"/>
                    <a:pt x="489" y="2181"/>
                    <a:pt x="1092" y="2181"/>
                  </a:cubicBezTo>
                  <a:cubicBezTo>
                    <a:pt x="1694" y="2181"/>
                    <a:pt x="2182" y="1693"/>
                    <a:pt x="2182" y="1091"/>
                  </a:cubicBezTo>
                  <a:cubicBezTo>
                    <a:pt x="2182" y="488"/>
                    <a:pt x="1694" y="0"/>
                    <a:pt x="10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3463486" y="3096065"/>
              <a:ext cx="48421" cy="48450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2527992" y="3167125"/>
              <a:ext cx="81651" cy="81651"/>
            </a:xfrm>
            <a:custGeom>
              <a:avLst/>
              <a:gdLst/>
              <a:ahLst/>
              <a:cxnLst/>
              <a:rect l="l" t="t" r="r" b="b"/>
              <a:pathLst>
                <a:path w="5563" h="5563" extrusionOk="0">
                  <a:moveTo>
                    <a:pt x="2781" y="0"/>
                  </a:moveTo>
                  <a:cubicBezTo>
                    <a:pt x="1245" y="0"/>
                    <a:pt x="0" y="1246"/>
                    <a:pt x="0" y="2782"/>
                  </a:cubicBezTo>
                  <a:cubicBezTo>
                    <a:pt x="0" y="4317"/>
                    <a:pt x="1245" y="5563"/>
                    <a:pt x="2781" y="5563"/>
                  </a:cubicBezTo>
                  <a:cubicBezTo>
                    <a:pt x="4317" y="5563"/>
                    <a:pt x="5563" y="4317"/>
                    <a:pt x="5563" y="2782"/>
                  </a:cubicBezTo>
                  <a:cubicBezTo>
                    <a:pt x="5563" y="1246"/>
                    <a:pt x="4317" y="0"/>
                    <a:pt x="2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3768321" y="2983128"/>
              <a:ext cx="81666" cy="81666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3407961" y="1774558"/>
              <a:ext cx="53969" cy="53954"/>
            </a:xfrm>
            <a:custGeom>
              <a:avLst/>
              <a:gdLst/>
              <a:ahLst/>
              <a:cxnLst/>
              <a:rect l="l" t="t" r="r" b="b"/>
              <a:pathLst>
                <a:path w="3677" h="3676" extrusionOk="0">
                  <a:moveTo>
                    <a:pt x="1838" y="1"/>
                  </a:moveTo>
                  <a:cubicBezTo>
                    <a:pt x="824" y="1"/>
                    <a:pt x="0" y="822"/>
                    <a:pt x="0" y="1839"/>
                  </a:cubicBezTo>
                  <a:cubicBezTo>
                    <a:pt x="0" y="2854"/>
                    <a:pt x="824" y="3675"/>
                    <a:pt x="1838" y="3675"/>
                  </a:cubicBezTo>
                  <a:cubicBezTo>
                    <a:pt x="2853" y="3675"/>
                    <a:pt x="3677" y="2854"/>
                    <a:pt x="3677" y="1839"/>
                  </a:cubicBezTo>
                  <a:cubicBezTo>
                    <a:pt x="3677" y="822"/>
                    <a:pt x="2853" y="1"/>
                    <a:pt x="1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2726225" y="1542370"/>
              <a:ext cx="77218" cy="77262"/>
            </a:xfrm>
            <a:custGeom>
              <a:avLst/>
              <a:gdLst/>
              <a:ahLst/>
              <a:cxnLst/>
              <a:rect l="l" t="t" r="r" b="b"/>
              <a:pathLst>
                <a:path w="5261" h="5264" extrusionOk="0">
                  <a:moveTo>
                    <a:pt x="2631" y="1"/>
                  </a:moveTo>
                  <a:cubicBezTo>
                    <a:pt x="1177" y="1"/>
                    <a:pt x="0" y="1179"/>
                    <a:pt x="0" y="2632"/>
                  </a:cubicBezTo>
                  <a:cubicBezTo>
                    <a:pt x="0" y="4087"/>
                    <a:pt x="1177" y="5263"/>
                    <a:pt x="2631" y="5263"/>
                  </a:cubicBezTo>
                  <a:cubicBezTo>
                    <a:pt x="4084" y="5263"/>
                    <a:pt x="5260" y="4087"/>
                    <a:pt x="5260" y="2632"/>
                  </a:cubicBezTo>
                  <a:cubicBezTo>
                    <a:pt x="5260" y="1179"/>
                    <a:pt x="4084" y="1"/>
                    <a:pt x="2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1623761" y="2448251"/>
              <a:ext cx="65608" cy="65579"/>
            </a:xfrm>
            <a:custGeom>
              <a:avLst/>
              <a:gdLst/>
              <a:ahLst/>
              <a:cxnLst/>
              <a:rect l="l" t="t" r="r" b="b"/>
              <a:pathLst>
                <a:path w="4470" h="4468" extrusionOk="0">
                  <a:moveTo>
                    <a:pt x="2236" y="0"/>
                  </a:moveTo>
                  <a:cubicBezTo>
                    <a:pt x="1000" y="0"/>
                    <a:pt x="0" y="1000"/>
                    <a:pt x="0" y="2234"/>
                  </a:cubicBezTo>
                  <a:cubicBezTo>
                    <a:pt x="0" y="3467"/>
                    <a:pt x="1000" y="4467"/>
                    <a:pt x="2236" y="4467"/>
                  </a:cubicBezTo>
                  <a:cubicBezTo>
                    <a:pt x="3470" y="4467"/>
                    <a:pt x="4470" y="3467"/>
                    <a:pt x="4470" y="2234"/>
                  </a:cubicBezTo>
                  <a:cubicBezTo>
                    <a:pt x="4470" y="1000"/>
                    <a:pt x="3470" y="0"/>
                    <a:pt x="2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2237967" y="1415253"/>
              <a:ext cx="65623" cy="65608"/>
            </a:xfrm>
            <a:custGeom>
              <a:avLst/>
              <a:gdLst/>
              <a:ahLst/>
              <a:cxnLst/>
              <a:rect l="l" t="t" r="r" b="b"/>
              <a:pathLst>
                <a:path w="4471" h="4470" extrusionOk="0">
                  <a:moveTo>
                    <a:pt x="2234" y="0"/>
                  </a:moveTo>
                  <a:cubicBezTo>
                    <a:pt x="1001" y="0"/>
                    <a:pt x="1" y="1000"/>
                    <a:pt x="1" y="2234"/>
                  </a:cubicBezTo>
                  <a:cubicBezTo>
                    <a:pt x="1" y="3467"/>
                    <a:pt x="1001" y="4470"/>
                    <a:pt x="2234" y="4470"/>
                  </a:cubicBezTo>
                  <a:cubicBezTo>
                    <a:pt x="3470" y="4470"/>
                    <a:pt x="4470" y="3467"/>
                    <a:pt x="4470" y="2234"/>
                  </a:cubicBezTo>
                  <a:cubicBezTo>
                    <a:pt x="4470" y="1000"/>
                    <a:pt x="3470" y="0"/>
                    <a:pt x="2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2606590" y="1555860"/>
              <a:ext cx="44532" cy="44546"/>
            </a:xfrm>
            <a:custGeom>
              <a:avLst/>
              <a:gdLst/>
              <a:ahLst/>
              <a:cxnLst/>
              <a:rect l="l" t="t" r="r" b="b"/>
              <a:pathLst>
                <a:path w="3034" h="3035" extrusionOk="0">
                  <a:moveTo>
                    <a:pt x="1517" y="1"/>
                  </a:moveTo>
                  <a:cubicBezTo>
                    <a:pt x="679" y="1"/>
                    <a:pt x="0" y="679"/>
                    <a:pt x="0" y="1518"/>
                  </a:cubicBezTo>
                  <a:cubicBezTo>
                    <a:pt x="0" y="2356"/>
                    <a:pt x="679" y="3034"/>
                    <a:pt x="1517" y="3034"/>
                  </a:cubicBezTo>
                  <a:cubicBezTo>
                    <a:pt x="2355" y="3034"/>
                    <a:pt x="3034" y="2356"/>
                    <a:pt x="3034" y="1518"/>
                  </a:cubicBezTo>
                  <a:cubicBezTo>
                    <a:pt x="3034" y="679"/>
                    <a:pt x="2355" y="1"/>
                    <a:pt x="1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3033643" y="1586025"/>
              <a:ext cx="44546" cy="44546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17" y="1"/>
                  </a:moveTo>
                  <a:cubicBezTo>
                    <a:pt x="681" y="1"/>
                    <a:pt x="0" y="679"/>
                    <a:pt x="0" y="1517"/>
                  </a:cubicBezTo>
                  <a:cubicBezTo>
                    <a:pt x="0" y="2356"/>
                    <a:pt x="681" y="3034"/>
                    <a:pt x="1517" y="3034"/>
                  </a:cubicBezTo>
                  <a:cubicBezTo>
                    <a:pt x="2355" y="3034"/>
                    <a:pt x="3034" y="2356"/>
                    <a:pt x="3034" y="1517"/>
                  </a:cubicBezTo>
                  <a:cubicBezTo>
                    <a:pt x="3034" y="679"/>
                    <a:pt x="2355" y="1"/>
                    <a:pt x="1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2176835" y="1520147"/>
              <a:ext cx="44546" cy="44502"/>
            </a:xfrm>
            <a:custGeom>
              <a:avLst/>
              <a:gdLst/>
              <a:ahLst/>
              <a:cxnLst/>
              <a:rect l="l" t="t" r="r" b="b"/>
              <a:pathLst>
                <a:path w="3035" h="3032" extrusionOk="0">
                  <a:moveTo>
                    <a:pt x="1518" y="0"/>
                  </a:moveTo>
                  <a:cubicBezTo>
                    <a:pt x="682" y="0"/>
                    <a:pt x="1" y="679"/>
                    <a:pt x="1" y="1517"/>
                  </a:cubicBezTo>
                  <a:cubicBezTo>
                    <a:pt x="1" y="2353"/>
                    <a:pt x="682" y="3031"/>
                    <a:pt x="1518" y="3031"/>
                  </a:cubicBezTo>
                  <a:cubicBezTo>
                    <a:pt x="2356" y="3031"/>
                    <a:pt x="3035" y="2353"/>
                    <a:pt x="3035" y="1517"/>
                  </a:cubicBezTo>
                  <a:cubicBezTo>
                    <a:pt x="3035" y="679"/>
                    <a:pt x="2356" y="0"/>
                    <a:pt x="1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2753687" y="1465894"/>
              <a:ext cx="22280" cy="22280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60" y="0"/>
                  </a:moveTo>
                  <a:cubicBezTo>
                    <a:pt x="341" y="0"/>
                    <a:pt x="1" y="339"/>
                    <a:pt x="1" y="758"/>
                  </a:cubicBezTo>
                  <a:cubicBezTo>
                    <a:pt x="1" y="1177"/>
                    <a:pt x="341" y="1517"/>
                    <a:pt x="760" y="1517"/>
                  </a:cubicBezTo>
                  <a:cubicBezTo>
                    <a:pt x="1177" y="1517"/>
                    <a:pt x="1518" y="1177"/>
                    <a:pt x="1518" y="758"/>
                  </a:cubicBezTo>
                  <a:cubicBezTo>
                    <a:pt x="1518" y="339"/>
                    <a:pt x="1177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2522151" y="1349081"/>
              <a:ext cx="22280" cy="22280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60" y="1"/>
                  </a:moveTo>
                  <a:cubicBezTo>
                    <a:pt x="341" y="1"/>
                    <a:pt x="0" y="339"/>
                    <a:pt x="0" y="758"/>
                  </a:cubicBezTo>
                  <a:cubicBezTo>
                    <a:pt x="0" y="1177"/>
                    <a:pt x="341" y="1517"/>
                    <a:pt x="760" y="1517"/>
                  </a:cubicBezTo>
                  <a:cubicBezTo>
                    <a:pt x="1177" y="1517"/>
                    <a:pt x="1517" y="1177"/>
                    <a:pt x="1517" y="758"/>
                  </a:cubicBezTo>
                  <a:cubicBezTo>
                    <a:pt x="1517" y="339"/>
                    <a:pt x="117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2339432" y="1589239"/>
              <a:ext cx="22280" cy="22280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58" y="1"/>
                  </a:moveTo>
                  <a:cubicBezTo>
                    <a:pt x="339" y="1"/>
                    <a:pt x="0" y="341"/>
                    <a:pt x="0" y="760"/>
                  </a:cubicBezTo>
                  <a:cubicBezTo>
                    <a:pt x="0" y="1179"/>
                    <a:pt x="339" y="1518"/>
                    <a:pt x="758" y="1518"/>
                  </a:cubicBezTo>
                  <a:cubicBezTo>
                    <a:pt x="1177" y="1518"/>
                    <a:pt x="1517" y="1179"/>
                    <a:pt x="1517" y="760"/>
                  </a:cubicBezTo>
                  <a:cubicBezTo>
                    <a:pt x="1517" y="341"/>
                    <a:pt x="1177" y="1"/>
                    <a:pt x="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3829555" y="2380303"/>
              <a:ext cx="40833" cy="40862"/>
            </a:xfrm>
            <a:custGeom>
              <a:avLst/>
              <a:gdLst/>
              <a:ahLst/>
              <a:cxnLst/>
              <a:rect l="l" t="t" r="r" b="b"/>
              <a:pathLst>
                <a:path w="2782" h="2784" extrusionOk="0">
                  <a:moveTo>
                    <a:pt x="1391" y="0"/>
                  </a:moveTo>
                  <a:cubicBezTo>
                    <a:pt x="622" y="0"/>
                    <a:pt x="1" y="624"/>
                    <a:pt x="1" y="1393"/>
                  </a:cubicBezTo>
                  <a:cubicBezTo>
                    <a:pt x="1" y="2160"/>
                    <a:pt x="622" y="2784"/>
                    <a:pt x="1391" y="2784"/>
                  </a:cubicBezTo>
                  <a:cubicBezTo>
                    <a:pt x="2160" y="2784"/>
                    <a:pt x="2782" y="2160"/>
                    <a:pt x="2782" y="1393"/>
                  </a:cubicBezTo>
                  <a:cubicBezTo>
                    <a:pt x="2782" y="624"/>
                    <a:pt x="2160" y="0"/>
                    <a:pt x="1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3742004" y="2471032"/>
              <a:ext cx="48421" cy="48421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9" y="1"/>
                  </a:moveTo>
                  <a:cubicBezTo>
                    <a:pt x="739" y="1"/>
                    <a:pt x="1" y="739"/>
                    <a:pt x="1" y="1648"/>
                  </a:cubicBezTo>
                  <a:cubicBezTo>
                    <a:pt x="1" y="2560"/>
                    <a:pt x="739" y="3299"/>
                    <a:pt x="1649" y="3299"/>
                  </a:cubicBezTo>
                  <a:cubicBezTo>
                    <a:pt x="2561" y="3299"/>
                    <a:pt x="3299" y="2560"/>
                    <a:pt x="3299" y="1648"/>
                  </a:cubicBezTo>
                  <a:cubicBezTo>
                    <a:pt x="3299" y="739"/>
                    <a:pt x="2561" y="1"/>
                    <a:pt x="1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3744103" y="2297706"/>
              <a:ext cx="20431" cy="20416"/>
            </a:xfrm>
            <a:custGeom>
              <a:avLst/>
              <a:gdLst/>
              <a:ahLst/>
              <a:cxnLst/>
              <a:rect l="l" t="t" r="r" b="b"/>
              <a:pathLst>
                <a:path w="1392" h="1391" extrusionOk="0">
                  <a:moveTo>
                    <a:pt x="696" y="0"/>
                  </a:moveTo>
                  <a:cubicBezTo>
                    <a:pt x="313" y="0"/>
                    <a:pt x="1" y="310"/>
                    <a:pt x="1" y="696"/>
                  </a:cubicBezTo>
                  <a:cubicBezTo>
                    <a:pt x="1" y="1079"/>
                    <a:pt x="313" y="1391"/>
                    <a:pt x="696" y="1391"/>
                  </a:cubicBezTo>
                  <a:cubicBezTo>
                    <a:pt x="1082" y="1391"/>
                    <a:pt x="1391" y="1079"/>
                    <a:pt x="1391" y="696"/>
                  </a:cubicBezTo>
                  <a:cubicBezTo>
                    <a:pt x="1391" y="310"/>
                    <a:pt x="1082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3418588" y="1871202"/>
              <a:ext cx="16365" cy="16380"/>
            </a:xfrm>
            <a:custGeom>
              <a:avLst/>
              <a:gdLst/>
              <a:ahLst/>
              <a:cxnLst/>
              <a:rect l="l" t="t" r="r" b="b"/>
              <a:pathLst>
                <a:path w="1115" h="1116" extrusionOk="0">
                  <a:moveTo>
                    <a:pt x="557" y="1"/>
                  </a:moveTo>
                  <a:cubicBezTo>
                    <a:pt x="248" y="1"/>
                    <a:pt x="0" y="251"/>
                    <a:pt x="0" y="558"/>
                  </a:cubicBezTo>
                  <a:cubicBezTo>
                    <a:pt x="0" y="865"/>
                    <a:pt x="248" y="1115"/>
                    <a:pt x="557" y="1115"/>
                  </a:cubicBezTo>
                  <a:cubicBezTo>
                    <a:pt x="864" y="1115"/>
                    <a:pt x="1114" y="865"/>
                    <a:pt x="1114" y="558"/>
                  </a:cubicBezTo>
                  <a:cubicBezTo>
                    <a:pt x="1114" y="251"/>
                    <a:pt x="864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3631425" y="2886806"/>
              <a:ext cx="24790" cy="24790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2245628" y="2919906"/>
              <a:ext cx="71245" cy="71230"/>
            </a:xfrm>
            <a:custGeom>
              <a:avLst/>
              <a:gdLst/>
              <a:ahLst/>
              <a:cxnLst/>
              <a:rect l="l" t="t" r="r" b="b"/>
              <a:pathLst>
                <a:path w="4854" h="4853" extrusionOk="0">
                  <a:moveTo>
                    <a:pt x="2427" y="0"/>
                  </a:moveTo>
                  <a:cubicBezTo>
                    <a:pt x="1086" y="0"/>
                    <a:pt x="0" y="1086"/>
                    <a:pt x="0" y="2426"/>
                  </a:cubicBezTo>
                  <a:cubicBezTo>
                    <a:pt x="0" y="3765"/>
                    <a:pt x="1086" y="4853"/>
                    <a:pt x="2427" y="4853"/>
                  </a:cubicBezTo>
                  <a:cubicBezTo>
                    <a:pt x="3767" y="4853"/>
                    <a:pt x="4853" y="3765"/>
                    <a:pt x="4853" y="2426"/>
                  </a:cubicBezTo>
                  <a:cubicBezTo>
                    <a:pt x="4853" y="1086"/>
                    <a:pt x="3767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2218637" y="3035252"/>
              <a:ext cx="27036" cy="26992"/>
            </a:xfrm>
            <a:custGeom>
              <a:avLst/>
              <a:gdLst/>
              <a:ahLst/>
              <a:cxnLst/>
              <a:rect l="l" t="t" r="r" b="b"/>
              <a:pathLst>
                <a:path w="1842" h="1839" extrusionOk="0">
                  <a:moveTo>
                    <a:pt x="920" y="0"/>
                  </a:moveTo>
                  <a:cubicBezTo>
                    <a:pt x="413" y="0"/>
                    <a:pt x="1" y="412"/>
                    <a:pt x="1" y="919"/>
                  </a:cubicBezTo>
                  <a:cubicBezTo>
                    <a:pt x="1" y="1426"/>
                    <a:pt x="413" y="1838"/>
                    <a:pt x="920" y="1838"/>
                  </a:cubicBezTo>
                  <a:cubicBezTo>
                    <a:pt x="1430" y="1838"/>
                    <a:pt x="1842" y="1426"/>
                    <a:pt x="1842" y="919"/>
                  </a:cubicBezTo>
                  <a:cubicBezTo>
                    <a:pt x="1842" y="412"/>
                    <a:pt x="1430" y="0"/>
                    <a:pt x="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35"/>
          <p:cNvGrpSpPr/>
          <p:nvPr/>
        </p:nvGrpSpPr>
        <p:grpSpPr>
          <a:xfrm>
            <a:off x="325732" y="1181941"/>
            <a:ext cx="1748614" cy="5549756"/>
            <a:chOff x="857586" y="1692783"/>
            <a:chExt cx="733725" cy="2328601"/>
          </a:xfrm>
        </p:grpSpPr>
        <p:sp>
          <p:nvSpPr>
            <p:cNvPr id="746" name="Google Shape;746;p35"/>
            <p:cNvSpPr/>
            <p:nvPr/>
          </p:nvSpPr>
          <p:spPr>
            <a:xfrm>
              <a:off x="1175484" y="3726677"/>
              <a:ext cx="244351" cy="193053"/>
            </a:xfrm>
            <a:custGeom>
              <a:avLst/>
              <a:gdLst/>
              <a:ahLst/>
              <a:cxnLst/>
              <a:rect l="l" t="t" r="r" b="b"/>
              <a:pathLst>
                <a:path w="16648" h="13153" extrusionOk="0">
                  <a:moveTo>
                    <a:pt x="1" y="1"/>
                  </a:moveTo>
                  <a:lnTo>
                    <a:pt x="18" y="13074"/>
                  </a:lnTo>
                  <a:lnTo>
                    <a:pt x="16648" y="13152"/>
                  </a:lnTo>
                  <a:cubicBezTo>
                    <a:pt x="16557" y="11600"/>
                    <a:pt x="7966" y="8440"/>
                    <a:pt x="7966" y="8440"/>
                  </a:cubicBezTo>
                  <a:lnTo>
                    <a:pt x="8307" y="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1208993" y="3839453"/>
              <a:ext cx="21106" cy="18552"/>
            </a:xfrm>
            <a:custGeom>
              <a:avLst/>
              <a:gdLst/>
              <a:ahLst/>
              <a:cxnLst/>
              <a:rect l="l" t="t" r="r" b="b"/>
              <a:pathLst>
                <a:path w="1438" h="1264" extrusionOk="0">
                  <a:moveTo>
                    <a:pt x="684" y="0"/>
                  </a:moveTo>
                  <a:cubicBezTo>
                    <a:pt x="616" y="0"/>
                    <a:pt x="550" y="13"/>
                    <a:pt x="490" y="42"/>
                  </a:cubicBezTo>
                  <a:lnTo>
                    <a:pt x="490" y="42"/>
                  </a:lnTo>
                  <a:cubicBezTo>
                    <a:pt x="197" y="150"/>
                    <a:pt x="1" y="481"/>
                    <a:pt x="71" y="783"/>
                  </a:cubicBezTo>
                  <a:cubicBezTo>
                    <a:pt x="134" y="1057"/>
                    <a:pt x="415" y="1263"/>
                    <a:pt x="700" y="1263"/>
                  </a:cubicBezTo>
                  <a:cubicBezTo>
                    <a:pt x="744" y="1263"/>
                    <a:pt x="789" y="1258"/>
                    <a:pt x="833" y="1247"/>
                  </a:cubicBezTo>
                  <a:cubicBezTo>
                    <a:pt x="1156" y="1169"/>
                    <a:pt x="1437" y="752"/>
                    <a:pt x="1328" y="445"/>
                  </a:cubicBezTo>
                  <a:cubicBezTo>
                    <a:pt x="1242" y="201"/>
                    <a:pt x="949" y="0"/>
                    <a:pt x="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1175734" y="3899239"/>
              <a:ext cx="245364" cy="20504"/>
            </a:xfrm>
            <a:custGeom>
              <a:avLst/>
              <a:gdLst/>
              <a:ahLst/>
              <a:cxnLst/>
              <a:rect l="l" t="t" r="r" b="b"/>
              <a:pathLst>
                <a:path w="16717" h="1397" extrusionOk="0">
                  <a:moveTo>
                    <a:pt x="53" y="1"/>
                  </a:moveTo>
                  <a:lnTo>
                    <a:pt x="1" y="1318"/>
                  </a:lnTo>
                  <a:lnTo>
                    <a:pt x="16631" y="1396"/>
                  </a:lnTo>
                  <a:cubicBezTo>
                    <a:pt x="16717" y="887"/>
                    <a:pt x="15979" y="568"/>
                    <a:pt x="15979" y="568"/>
                  </a:cubicBezTo>
                  <a:lnTo>
                    <a:pt x="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1273250" y="3848245"/>
              <a:ext cx="23249" cy="14663"/>
            </a:xfrm>
            <a:custGeom>
              <a:avLst/>
              <a:gdLst/>
              <a:ahLst/>
              <a:cxnLst/>
              <a:rect l="l" t="t" r="r" b="b"/>
              <a:pathLst>
                <a:path w="1584" h="999" extrusionOk="0">
                  <a:moveTo>
                    <a:pt x="1311" y="1"/>
                  </a:moveTo>
                  <a:cubicBezTo>
                    <a:pt x="1127" y="1"/>
                    <a:pt x="871" y="49"/>
                    <a:pt x="615" y="208"/>
                  </a:cubicBezTo>
                  <a:cubicBezTo>
                    <a:pt x="124" y="508"/>
                    <a:pt x="0" y="982"/>
                    <a:pt x="76" y="996"/>
                  </a:cubicBezTo>
                  <a:cubicBezTo>
                    <a:pt x="80" y="998"/>
                    <a:pt x="83" y="998"/>
                    <a:pt x="87" y="998"/>
                  </a:cubicBezTo>
                  <a:cubicBezTo>
                    <a:pt x="169" y="998"/>
                    <a:pt x="376" y="675"/>
                    <a:pt x="765" y="441"/>
                  </a:cubicBezTo>
                  <a:cubicBezTo>
                    <a:pt x="1165" y="189"/>
                    <a:pt x="1572" y="156"/>
                    <a:pt x="1574" y="75"/>
                  </a:cubicBezTo>
                  <a:cubicBezTo>
                    <a:pt x="1583" y="41"/>
                    <a:pt x="1477" y="1"/>
                    <a:pt x="1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1304660" y="3859342"/>
              <a:ext cx="17525" cy="18567"/>
            </a:xfrm>
            <a:custGeom>
              <a:avLst/>
              <a:gdLst/>
              <a:ahLst/>
              <a:cxnLst/>
              <a:rect l="l" t="t" r="r" b="b"/>
              <a:pathLst>
                <a:path w="1194" h="1265" extrusionOk="0">
                  <a:moveTo>
                    <a:pt x="1085" y="0"/>
                  </a:moveTo>
                  <a:cubicBezTo>
                    <a:pt x="930" y="0"/>
                    <a:pt x="604" y="97"/>
                    <a:pt x="349" y="402"/>
                  </a:cubicBezTo>
                  <a:cubicBezTo>
                    <a:pt x="1" y="806"/>
                    <a:pt x="47" y="1264"/>
                    <a:pt x="122" y="1264"/>
                  </a:cubicBezTo>
                  <a:cubicBezTo>
                    <a:pt x="123" y="1264"/>
                    <a:pt x="124" y="1264"/>
                    <a:pt x="125" y="1264"/>
                  </a:cubicBezTo>
                  <a:cubicBezTo>
                    <a:pt x="125" y="1264"/>
                    <a:pt x="125" y="1264"/>
                    <a:pt x="125" y="1264"/>
                  </a:cubicBezTo>
                  <a:cubicBezTo>
                    <a:pt x="206" y="1264"/>
                    <a:pt x="278" y="903"/>
                    <a:pt x="565" y="578"/>
                  </a:cubicBezTo>
                  <a:cubicBezTo>
                    <a:pt x="841" y="242"/>
                    <a:pt x="1194" y="109"/>
                    <a:pt x="1175" y="33"/>
                  </a:cubicBezTo>
                  <a:cubicBezTo>
                    <a:pt x="1175" y="13"/>
                    <a:pt x="1141" y="0"/>
                    <a:pt x="10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1333662" y="3869779"/>
              <a:ext cx="12887" cy="20108"/>
            </a:xfrm>
            <a:custGeom>
              <a:avLst/>
              <a:gdLst/>
              <a:ahLst/>
              <a:cxnLst/>
              <a:rect l="l" t="t" r="r" b="b"/>
              <a:pathLst>
                <a:path w="878" h="1370" extrusionOk="0">
                  <a:moveTo>
                    <a:pt x="799" y="1"/>
                  </a:moveTo>
                  <a:cubicBezTo>
                    <a:pt x="695" y="1"/>
                    <a:pt x="387" y="178"/>
                    <a:pt x="208" y="553"/>
                  </a:cubicBezTo>
                  <a:cubicBezTo>
                    <a:pt x="1" y="980"/>
                    <a:pt x="104" y="1368"/>
                    <a:pt x="178" y="1368"/>
                  </a:cubicBezTo>
                  <a:cubicBezTo>
                    <a:pt x="179" y="1368"/>
                    <a:pt x="181" y="1368"/>
                    <a:pt x="182" y="1367"/>
                  </a:cubicBezTo>
                  <a:lnTo>
                    <a:pt x="182" y="1370"/>
                  </a:lnTo>
                  <a:cubicBezTo>
                    <a:pt x="263" y="1360"/>
                    <a:pt x="287" y="1027"/>
                    <a:pt x="463" y="672"/>
                  </a:cubicBezTo>
                  <a:cubicBezTo>
                    <a:pt x="630" y="312"/>
                    <a:pt x="878" y="82"/>
                    <a:pt x="832" y="15"/>
                  </a:cubicBezTo>
                  <a:cubicBezTo>
                    <a:pt x="828" y="5"/>
                    <a:pt x="816" y="1"/>
                    <a:pt x="7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1268319" y="3816965"/>
              <a:ext cx="26581" cy="5812"/>
            </a:xfrm>
            <a:custGeom>
              <a:avLst/>
              <a:gdLst/>
              <a:ahLst/>
              <a:cxnLst/>
              <a:rect l="l" t="t" r="r" b="b"/>
              <a:pathLst>
                <a:path w="1811" h="396" extrusionOk="0">
                  <a:moveTo>
                    <a:pt x="982" y="0"/>
                  </a:moveTo>
                  <a:cubicBezTo>
                    <a:pt x="952" y="0"/>
                    <a:pt x="922" y="1"/>
                    <a:pt x="891" y="3"/>
                  </a:cubicBezTo>
                  <a:cubicBezTo>
                    <a:pt x="350" y="27"/>
                    <a:pt x="0" y="320"/>
                    <a:pt x="46" y="377"/>
                  </a:cubicBezTo>
                  <a:cubicBezTo>
                    <a:pt x="54" y="390"/>
                    <a:pt x="73" y="395"/>
                    <a:pt x="101" y="395"/>
                  </a:cubicBezTo>
                  <a:cubicBezTo>
                    <a:pt x="226" y="395"/>
                    <a:pt x="532" y="295"/>
                    <a:pt x="905" y="279"/>
                  </a:cubicBezTo>
                  <a:cubicBezTo>
                    <a:pt x="960" y="276"/>
                    <a:pt x="1014" y="274"/>
                    <a:pt x="1067" y="274"/>
                  </a:cubicBezTo>
                  <a:cubicBezTo>
                    <a:pt x="1339" y="274"/>
                    <a:pt x="1564" y="313"/>
                    <a:pt x="1684" y="313"/>
                  </a:cubicBezTo>
                  <a:cubicBezTo>
                    <a:pt x="1732" y="313"/>
                    <a:pt x="1763" y="307"/>
                    <a:pt x="1772" y="289"/>
                  </a:cubicBezTo>
                  <a:cubicBezTo>
                    <a:pt x="1810" y="230"/>
                    <a:pt x="1474" y="0"/>
                    <a:pt x="9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891520" y="3734618"/>
              <a:ext cx="129852" cy="286696"/>
            </a:xfrm>
            <a:custGeom>
              <a:avLst/>
              <a:gdLst/>
              <a:ahLst/>
              <a:cxnLst/>
              <a:rect l="l" t="t" r="r" b="b"/>
              <a:pathLst>
                <a:path w="8847" h="19533" extrusionOk="0">
                  <a:moveTo>
                    <a:pt x="7985" y="0"/>
                  </a:moveTo>
                  <a:lnTo>
                    <a:pt x="336" y="324"/>
                  </a:lnTo>
                  <a:cubicBezTo>
                    <a:pt x="336" y="324"/>
                    <a:pt x="234" y="10192"/>
                    <a:pt x="108" y="11044"/>
                  </a:cubicBezTo>
                  <a:cubicBezTo>
                    <a:pt x="1" y="11780"/>
                    <a:pt x="5423" y="17619"/>
                    <a:pt x="6906" y="19200"/>
                  </a:cubicBezTo>
                  <a:cubicBezTo>
                    <a:pt x="7108" y="19414"/>
                    <a:pt x="7389" y="19532"/>
                    <a:pt x="7683" y="19532"/>
                  </a:cubicBezTo>
                  <a:cubicBezTo>
                    <a:pt x="7729" y="19532"/>
                    <a:pt x="7774" y="19530"/>
                    <a:pt x="7820" y="19524"/>
                  </a:cubicBezTo>
                  <a:cubicBezTo>
                    <a:pt x="8430" y="19450"/>
                    <a:pt x="8847" y="18883"/>
                    <a:pt x="8728" y="18295"/>
                  </a:cubicBezTo>
                  <a:lnTo>
                    <a:pt x="7085" y="10101"/>
                  </a:lnTo>
                  <a:lnTo>
                    <a:pt x="79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892988" y="3886704"/>
              <a:ext cx="113296" cy="134681"/>
            </a:xfrm>
            <a:custGeom>
              <a:avLst/>
              <a:gdLst/>
              <a:ahLst/>
              <a:cxnLst/>
              <a:rect l="l" t="t" r="r" b="b"/>
              <a:pathLst>
                <a:path w="7719" h="9176" extrusionOk="0">
                  <a:moveTo>
                    <a:pt x="53" y="0"/>
                  </a:moveTo>
                  <a:lnTo>
                    <a:pt x="24" y="429"/>
                  </a:lnTo>
                  <a:cubicBezTo>
                    <a:pt x="1" y="798"/>
                    <a:pt x="110" y="1167"/>
                    <a:pt x="336" y="1464"/>
                  </a:cubicBezTo>
                  <a:cubicBezTo>
                    <a:pt x="946" y="2260"/>
                    <a:pt x="2672" y="4424"/>
                    <a:pt x="6773" y="8837"/>
                  </a:cubicBezTo>
                  <a:cubicBezTo>
                    <a:pt x="6976" y="9054"/>
                    <a:pt x="7260" y="9176"/>
                    <a:pt x="7554" y="9176"/>
                  </a:cubicBezTo>
                  <a:cubicBezTo>
                    <a:pt x="7608" y="9176"/>
                    <a:pt x="7663" y="9171"/>
                    <a:pt x="7718" y="9163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912597" y="3838968"/>
              <a:ext cx="19947" cy="17378"/>
            </a:xfrm>
            <a:custGeom>
              <a:avLst/>
              <a:gdLst/>
              <a:ahLst/>
              <a:cxnLst/>
              <a:rect l="l" t="t" r="r" b="b"/>
              <a:pathLst>
                <a:path w="1359" h="1184" extrusionOk="0">
                  <a:moveTo>
                    <a:pt x="709" y="0"/>
                  </a:moveTo>
                  <a:cubicBezTo>
                    <a:pt x="524" y="0"/>
                    <a:pt x="329" y="71"/>
                    <a:pt x="212" y="195"/>
                  </a:cubicBezTo>
                  <a:cubicBezTo>
                    <a:pt x="0" y="423"/>
                    <a:pt x="86" y="888"/>
                    <a:pt x="336" y="1076"/>
                  </a:cubicBezTo>
                  <a:cubicBezTo>
                    <a:pt x="436" y="1149"/>
                    <a:pt x="558" y="1183"/>
                    <a:pt x="682" y="1183"/>
                  </a:cubicBezTo>
                  <a:cubicBezTo>
                    <a:pt x="872" y="1183"/>
                    <a:pt x="1064" y="1101"/>
                    <a:pt x="1177" y="949"/>
                  </a:cubicBezTo>
                  <a:cubicBezTo>
                    <a:pt x="1358" y="705"/>
                    <a:pt x="1305" y="328"/>
                    <a:pt x="1071" y="134"/>
                  </a:cubicBezTo>
                  <a:lnTo>
                    <a:pt x="1071" y="134"/>
                  </a:lnTo>
                  <a:lnTo>
                    <a:pt x="1103" y="159"/>
                  </a:lnTo>
                  <a:cubicBezTo>
                    <a:pt x="1012" y="50"/>
                    <a:pt x="864" y="0"/>
                    <a:pt x="7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975431" y="3938490"/>
              <a:ext cx="32349" cy="15661"/>
            </a:xfrm>
            <a:custGeom>
              <a:avLst/>
              <a:gdLst/>
              <a:ahLst/>
              <a:cxnLst/>
              <a:rect l="l" t="t" r="r" b="b"/>
              <a:pathLst>
                <a:path w="2204" h="1067" extrusionOk="0">
                  <a:moveTo>
                    <a:pt x="1558" y="0"/>
                  </a:moveTo>
                  <a:cubicBezTo>
                    <a:pt x="1359" y="0"/>
                    <a:pt x="1128" y="37"/>
                    <a:pt x="899" y="130"/>
                  </a:cubicBezTo>
                  <a:cubicBezTo>
                    <a:pt x="551" y="270"/>
                    <a:pt x="294" y="506"/>
                    <a:pt x="163" y="706"/>
                  </a:cubicBezTo>
                  <a:cubicBezTo>
                    <a:pt x="27" y="906"/>
                    <a:pt x="1" y="1056"/>
                    <a:pt x="27" y="1065"/>
                  </a:cubicBezTo>
                  <a:cubicBezTo>
                    <a:pt x="29" y="1066"/>
                    <a:pt x="31" y="1067"/>
                    <a:pt x="33" y="1067"/>
                  </a:cubicBezTo>
                  <a:cubicBezTo>
                    <a:pt x="100" y="1067"/>
                    <a:pt x="369" y="575"/>
                    <a:pt x="987" y="334"/>
                  </a:cubicBezTo>
                  <a:cubicBezTo>
                    <a:pt x="1278" y="211"/>
                    <a:pt x="1556" y="184"/>
                    <a:pt x="1771" y="184"/>
                  </a:cubicBezTo>
                  <a:cubicBezTo>
                    <a:pt x="1940" y="184"/>
                    <a:pt x="2070" y="201"/>
                    <a:pt x="2138" y="201"/>
                  </a:cubicBezTo>
                  <a:cubicBezTo>
                    <a:pt x="2170" y="201"/>
                    <a:pt x="2189" y="197"/>
                    <a:pt x="2192" y="187"/>
                  </a:cubicBezTo>
                  <a:cubicBezTo>
                    <a:pt x="2203" y="163"/>
                    <a:pt x="2077" y="77"/>
                    <a:pt x="1837" y="27"/>
                  </a:cubicBezTo>
                  <a:cubicBezTo>
                    <a:pt x="1756" y="10"/>
                    <a:pt x="1661" y="0"/>
                    <a:pt x="1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984560" y="3965323"/>
              <a:ext cx="30001" cy="9467"/>
            </a:xfrm>
            <a:custGeom>
              <a:avLst/>
              <a:gdLst/>
              <a:ahLst/>
              <a:cxnLst/>
              <a:rect l="l" t="t" r="r" b="b"/>
              <a:pathLst>
                <a:path w="2044" h="645" extrusionOk="0">
                  <a:moveTo>
                    <a:pt x="1334" y="0"/>
                  </a:moveTo>
                  <a:cubicBezTo>
                    <a:pt x="1215" y="0"/>
                    <a:pt x="1085" y="13"/>
                    <a:pt x="948" y="45"/>
                  </a:cubicBezTo>
                  <a:cubicBezTo>
                    <a:pt x="327" y="180"/>
                    <a:pt x="0" y="609"/>
                    <a:pt x="53" y="640"/>
                  </a:cubicBezTo>
                  <a:cubicBezTo>
                    <a:pt x="56" y="643"/>
                    <a:pt x="61" y="644"/>
                    <a:pt x="67" y="644"/>
                  </a:cubicBezTo>
                  <a:cubicBezTo>
                    <a:pt x="149" y="644"/>
                    <a:pt x="490" y="370"/>
                    <a:pt x="998" y="261"/>
                  </a:cubicBezTo>
                  <a:cubicBezTo>
                    <a:pt x="1201" y="213"/>
                    <a:pt x="1392" y="201"/>
                    <a:pt x="1552" y="201"/>
                  </a:cubicBezTo>
                  <a:cubicBezTo>
                    <a:pt x="1725" y="201"/>
                    <a:pt x="1862" y="215"/>
                    <a:pt x="1942" y="215"/>
                  </a:cubicBezTo>
                  <a:cubicBezTo>
                    <a:pt x="1986" y="215"/>
                    <a:pt x="2012" y="211"/>
                    <a:pt x="2017" y="197"/>
                  </a:cubicBezTo>
                  <a:cubicBezTo>
                    <a:pt x="2043" y="158"/>
                    <a:pt x="1755" y="0"/>
                    <a:pt x="1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956629" y="3912054"/>
              <a:ext cx="44605" cy="15397"/>
            </a:xfrm>
            <a:custGeom>
              <a:avLst/>
              <a:gdLst/>
              <a:ahLst/>
              <a:cxnLst/>
              <a:rect l="l" t="t" r="r" b="b"/>
              <a:pathLst>
                <a:path w="3039" h="1049" extrusionOk="0">
                  <a:moveTo>
                    <a:pt x="2371" y="0"/>
                  </a:moveTo>
                  <a:cubicBezTo>
                    <a:pt x="2097" y="0"/>
                    <a:pt x="1758" y="37"/>
                    <a:pt x="1399" y="152"/>
                  </a:cubicBezTo>
                  <a:cubicBezTo>
                    <a:pt x="508" y="426"/>
                    <a:pt x="1" y="1011"/>
                    <a:pt x="51" y="1045"/>
                  </a:cubicBezTo>
                  <a:cubicBezTo>
                    <a:pt x="53" y="1047"/>
                    <a:pt x="56" y="1048"/>
                    <a:pt x="61" y="1048"/>
                  </a:cubicBezTo>
                  <a:cubicBezTo>
                    <a:pt x="150" y="1048"/>
                    <a:pt x="677" y="606"/>
                    <a:pt x="1468" y="364"/>
                  </a:cubicBezTo>
                  <a:cubicBezTo>
                    <a:pt x="2296" y="97"/>
                    <a:pt x="3020" y="178"/>
                    <a:pt x="3027" y="111"/>
                  </a:cubicBezTo>
                  <a:cubicBezTo>
                    <a:pt x="3039" y="80"/>
                    <a:pt x="2774" y="0"/>
                    <a:pt x="2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957099" y="3877001"/>
              <a:ext cx="40613" cy="5959"/>
            </a:xfrm>
            <a:custGeom>
              <a:avLst/>
              <a:gdLst/>
              <a:ahLst/>
              <a:cxnLst/>
              <a:rect l="l" t="t" r="r" b="b"/>
              <a:pathLst>
                <a:path w="2767" h="406" extrusionOk="0">
                  <a:moveTo>
                    <a:pt x="1311" y="0"/>
                  </a:moveTo>
                  <a:cubicBezTo>
                    <a:pt x="549" y="0"/>
                    <a:pt x="1" y="291"/>
                    <a:pt x="28" y="337"/>
                  </a:cubicBezTo>
                  <a:cubicBezTo>
                    <a:pt x="32" y="346"/>
                    <a:pt x="46" y="350"/>
                    <a:pt x="70" y="350"/>
                  </a:cubicBezTo>
                  <a:cubicBezTo>
                    <a:pt x="210" y="350"/>
                    <a:pt x="683" y="221"/>
                    <a:pt x="1272" y="221"/>
                  </a:cubicBezTo>
                  <a:cubicBezTo>
                    <a:pt x="1310" y="221"/>
                    <a:pt x="1347" y="222"/>
                    <a:pt x="1386" y="223"/>
                  </a:cubicBezTo>
                  <a:cubicBezTo>
                    <a:pt x="2041" y="231"/>
                    <a:pt x="2567" y="405"/>
                    <a:pt x="2703" y="405"/>
                  </a:cubicBezTo>
                  <a:cubicBezTo>
                    <a:pt x="2721" y="405"/>
                    <a:pt x="2733" y="402"/>
                    <a:pt x="2736" y="394"/>
                  </a:cubicBezTo>
                  <a:cubicBezTo>
                    <a:pt x="2767" y="347"/>
                    <a:pt x="2193" y="13"/>
                    <a:pt x="1390" y="1"/>
                  </a:cubicBezTo>
                  <a:cubicBezTo>
                    <a:pt x="1364" y="1"/>
                    <a:pt x="1337" y="0"/>
                    <a:pt x="1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960064" y="3832613"/>
              <a:ext cx="40965" cy="9717"/>
            </a:xfrm>
            <a:custGeom>
              <a:avLst/>
              <a:gdLst/>
              <a:ahLst/>
              <a:cxnLst/>
              <a:rect l="l" t="t" r="r" b="b"/>
              <a:pathLst>
                <a:path w="2791" h="662" extrusionOk="0">
                  <a:moveTo>
                    <a:pt x="1223" y="1"/>
                  </a:moveTo>
                  <a:cubicBezTo>
                    <a:pt x="890" y="1"/>
                    <a:pt x="593" y="67"/>
                    <a:pt x="386" y="151"/>
                  </a:cubicBezTo>
                  <a:cubicBezTo>
                    <a:pt x="129" y="254"/>
                    <a:pt x="0" y="366"/>
                    <a:pt x="14" y="389"/>
                  </a:cubicBezTo>
                  <a:cubicBezTo>
                    <a:pt x="17" y="395"/>
                    <a:pt x="25" y="398"/>
                    <a:pt x="37" y="398"/>
                  </a:cubicBezTo>
                  <a:cubicBezTo>
                    <a:pt x="141" y="398"/>
                    <a:pt x="572" y="218"/>
                    <a:pt x="1145" y="218"/>
                  </a:cubicBezTo>
                  <a:cubicBezTo>
                    <a:pt x="1235" y="218"/>
                    <a:pt x="1328" y="222"/>
                    <a:pt x="1424" y="232"/>
                  </a:cubicBezTo>
                  <a:cubicBezTo>
                    <a:pt x="2161" y="297"/>
                    <a:pt x="2667" y="661"/>
                    <a:pt x="2761" y="661"/>
                  </a:cubicBezTo>
                  <a:cubicBezTo>
                    <a:pt x="2767" y="661"/>
                    <a:pt x="2772" y="660"/>
                    <a:pt x="2774" y="656"/>
                  </a:cubicBezTo>
                  <a:cubicBezTo>
                    <a:pt x="2791" y="637"/>
                    <a:pt x="2686" y="501"/>
                    <a:pt x="2458" y="351"/>
                  </a:cubicBezTo>
                  <a:cubicBezTo>
                    <a:pt x="2229" y="201"/>
                    <a:pt x="1867" y="54"/>
                    <a:pt x="1446" y="11"/>
                  </a:cubicBezTo>
                  <a:cubicBezTo>
                    <a:pt x="1370" y="4"/>
                    <a:pt x="1296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869255" y="2735938"/>
              <a:ext cx="564115" cy="1091712"/>
            </a:xfrm>
            <a:custGeom>
              <a:avLst/>
              <a:gdLst/>
              <a:ahLst/>
              <a:cxnLst/>
              <a:rect l="l" t="t" r="r" b="b"/>
              <a:pathLst>
                <a:path w="38434" h="74380" extrusionOk="0">
                  <a:moveTo>
                    <a:pt x="8280" y="1"/>
                  </a:moveTo>
                  <a:lnTo>
                    <a:pt x="6887" y="9280"/>
                  </a:lnTo>
                  <a:lnTo>
                    <a:pt x="3182" y="41157"/>
                  </a:lnTo>
                  <a:lnTo>
                    <a:pt x="1" y="74380"/>
                  </a:lnTo>
                  <a:lnTo>
                    <a:pt x="1" y="74380"/>
                  </a:lnTo>
                  <a:lnTo>
                    <a:pt x="9966" y="74278"/>
                  </a:lnTo>
                  <a:cubicBezTo>
                    <a:pt x="9966" y="74278"/>
                    <a:pt x="14983" y="49161"/>
                    <a:pt x="15421" y="45703"/>
                  </a:cubicBezTo>
                  <a:cubicBezTo>
                    <a:pt x="15907" y="41858"/>
                    <a:pt x="21856" y="18100"/>
                    <a:pt x="21856" y="18100"/>
                  </a:cubicBezTo>
                  <a:lnTo>
                    <a:pt x="22748" y="17926"/>
                  </a:lnTo>
                  <a:lnTo>
                    <a:pt x="19686" y="73628"/>
                  </a:lnTo>
                  <a:lnTo>
                    <a:pt x="30585" y="73628"/>
                  </a:lnTo>
                  <a:cubicBezTo>
                    <a:pt x="30585" y="73628"/>
                    <a:pt x="37774" y="14688"/>
                    <a:pt x="37957" y="12545"/>
                  </a:cubicBezTo>
                  <a:cubicBezTo>
                    <a:pt x="38433" y="7009"/>
                    <a:pt x="38007" y="2141"/>
                    <a:pt x="38007" y="2141"/>
                  </a:cubicBezTo>
                  <a:lnTo>
                    <a:pt x="8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1033495" y="2114619"/>
              <a:ext cx="310400" cy="724951"/>
            </a:xfrm>
            <a:custGeom>
              <a:avLst/>
              <a:gdLst/>
              <a:ahLst/>
              <a:cxnLst/>
              <a:rect l="l" t="t" r="r" b="b"/>
              <a:pathLst>
                <a:path w="21148" h="49392" extrusionOk="0">
                  <a:moveTo>
                    <a:pt x="17785" y="1"/>
                  </a:moveTo>
                  <a:lnTo>
                    <a:pt x="7144" y="172"/>
                  </a:lnTo>
                  <a:lnTo>
                    <a:pt x="2929" y="2051"/>
                  </a:lnTo>
                  <a:lnTo>
                    <a:pt x="0" y="49391"/>
                  </a:lnTo>
                  <a:lnTo>
                    <a:pt x="20288" y="49344"/>
                  </a:lnTo>
                  <a:lnTo>
                    <a:pt x="21148" y="20555"/>
                  </a:lnTo>
                  <a:lnTo>
                    <a:pt x="17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943948" y="2080814"/>
              <a:ext cx="214013" cy="546018"/>
            </a:xfrm>
            <a:custGeom>
              <a:avLst/>
              <a:gdLst/>
              <a:ahLst/>
              <a:cxnLst/>
              <a:rect l="l" t="t" r="r" b="b"/>
              <a:pathLst>
                <a:path w="14581" h="37201" extrusionOk="0">
                  <a:moveTo>
                    <a:pt x="13245" y="1"/>
                  </a:moveTo>
                  <a:lnTo>
                    <a:pt x="10606" y="2604"/>
                  </a:lnTo>
                  <a:cubicBezTo>
                    <a:pt x="9128" y="3030"/>
                    <a:pt x="2174" y="5490"/>
                    <a:pt x="2174" y="5490"/>
                  </a:cubicBezTo>
                  <a:lnTo>
                    <a:pt x="1198" y="13740"/>
                  </a:lnTo>
                  <a:lnTo>
                    <a:pt x="0" y="37200"/>
                  </a:lnTo>
                  <a:lnTo>
                    <a:pt x="14581" y="34550"/>
                  </a:lnTo>
                  <a:lnTo>
                    <a:pt x="13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896276" y="2581269"/>
              <a:ext cx="261685" cy="710552"/>
            </a:xfrm>
            <a:custGeom>
              <a:avLst/>
              <a:gdLst/>
              <a:ahLst/>
              <a:cxnLst/>
              <a:rect l="l" t="t" r="r" b="b"/>
              <a:pathLst>
                <a:path w="17829" h="48411" extrusionOk="0">
                  <a:moveTo>
                    <a:pt x="17829" y="1"/>
                  </a:moveTo>
                  <a:lnTo>
                    <a:pt x="5344" y="1480"/>
                  </a:lnTo>
                  <a:lnTo>
                    <a:pt x="0" y="48101"/>
                  </a:lnTo>
                  <a:lnTo>
                    <a:pt x="14878" y="48411"/>
                  </a:lnTo>
                  <a:lnTo>
                    <a:pt x="178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1074841" y="2117379"/>
              <a:ext cx="79024" cy="354095"/>
            </a:xfrm>
            <a:custGeom>
              <a:avLst/>
              <a:gdLst/>
              <a:ahLst/>
              <a:cxnLst/>
              <a:rect l="l" t="t" r="r" b="b"/>
              <a:pathLst>
                <a:path w="5384" h="24125" extrusionOk="0">
                  <a:moveTo>
                    <a:pt x="1807" y="1"/>
                  </a:moveTo>
                  <a:cubicBezTo>
                    <a:pt x="1803" y="1"/>
                    <a:pt x="1762" y="82"/>
                    <a:pt x="1695" y="241"/>
                  </a:cubicBezTo>
                  <a:cubicBezTo>
                    <a:pt x="1622" y="415"/>
                    <a:pt x="1524" y="648"/>
                    <a:pt x="1403" y="944"/>
                  </a:cubicBezTo>
                  <a:cubicBezTo>
                    <a:pt x="1276" y="1253"/>
                    <a:pt x="1124" y="1627"/>
                    <a:pt x="950" y="2058"/>
                  </a:cubicBezTo>
                  <a:cubicBezTo>
                    <a:pt x="762" y="2487"/>
                    <a:pt x="591" y="2999"/>
                    <a:pt x="436" y="3568"/>
                  </a:cubicBezTo>
                  <a:cubicBezTo>
                    <a:pt x="357" y="3853"/>
                    <a:pt x="274" y="4151"/>
                    <a:pt x="214" y="4473"/>
                  </a:cubicBezTo>
                  <a:cubicBezTo>
                    <a:pt x="155" y="4804"/>
                    <a:pt x="226" y="5166"/>
                    <a:pt x="388" y="5480"/>
                  </a:cubicBezTo>
                  <a:cubicBezTo>
                    <a:pt x="548" y="5799"/>
                    <a:pt x="764" y="6092"/>
                    <a:pt x="967" y="6399"/>
                  </a:cubicBezTo>
                  <a:cubicBezTo>
                    <a:pt x="1162" y="6704"/>
                    <a:pt x="1369" y="7032"/>
                    <a:pt x="1407" y="7401"/>
                  </a:cubicBezTo>
                  <a:cubicBezTo>
                    <a:pt x="1464" y="7771"/>
                    <a:pt x="1298" y="8140"/>
                    <a:pt x="1053" y="8454"/>
                  </a:cubicBezTo>
                  <a:cubicBezTo>
                    <a:pt x="812" y="8773"/>
                    <a:pt x="500" y="9066"/>
                    <a:pt x="279" y="9449"/>
                  </a:cubicBezTo>
                  <a:cubicBezTo>
                    <a:pt x="50" y="9833"/>
                    <a:pt x="0" y="10314"/>
                    <a:pt x="86" y="10754"/>
                  </a:cubicBezTo>
                  <a:cubicBezTo>
                    <a:pt x="169" y="11197"/>
                    <a:pt x="348" y="11616"/>
                    <a:pt x="531" y="12028"/>
                  </a:cubicBezTo>
                  <a:cubicBezTo>
                    <a:pt x="2005" y="15309"/>
                    <a:pt x="3127" y="18372"/>
                    <a:pt x="3962" y="20577"/>
                  </a:cubicBezTo>
                  <a:cubicBezTo>
                    <a:pt x="4379" y="21679"/>
                    <a:pt x="4724" y="22570"/>
                    <a:pt x="4972" y="23182"/>
                  </a:cubicBezTo>
                  <a:cubicBezTo>
                    <a:pt x="5096" y="23489"/>
                    <a:pt x="5196" y="23725"/>
                    <a:pt x="5265" y="23884"/>
                  </a:cubicBezTo>
                  <a:cubicBezTo>
                    <a:pt x="5333" y="24041"/>
                    <a:pt x="5371" y="24125"/>
                    <a:pt x="5377" y="24125"/>
                  </a:cubicBezTo>
                  <a:cubicBezTo>
                    <a:pt x="5377" y="24125"/>
                    <a:pt x="5377" y="24125"/>
                    <a:pt x="5377" y="24125"/>
                  </a:cubicBezTo>
                  <a:lnTo>
                    <a:pt x="5377" y="24122"/>
                  </a:lnTo>
                  <a:cubicBezTo>
                    <a:pt x="5384" y="24122"/>
                    <a:pt x="5355" y="24034"/>
                    <a:pt x="5296" y="23872"/>
                  </a:cubicBezTo>
                  <a:cubicBezTo>
                    <a:pt x="5229" y="23696"/>
                    <a:pt x="5141" y="23458"/>
                    <a:pt x="5032" y="23160"/>
                  </a:cubicBezTo>
                  <a:cubicBezTo>
                    <a:pt x="4798" y="22527"/>
                    <a:pt x="4472" y="21634"/>
                    <a:pt x="4070" y="20536"/>
                  </a:cubicBezTo>
                  <a:cubicBezTo>
                    <a:pt x="3260" y="18322"/>
                    <a:pt x="2155" y="15252"/>
                    <a:pt x="679" y="11961"/>
                  </a:cubicBezTo>
                  <a:cubicBezTo>
                    <a:pt x="495" y="11554"/>
                    <a:pt x="322" y="11145"/>
                    <a:pt x="243" y="10726"/>
                  </a:cubicBezTo>
                  <a:cubicBezTo>
                    <a:pt x="162" y="10309"/>
                    <a:pt x="207" y="9878"/>
                    <a:pt x="417" y="9525"/>
                  </a:cubicBezTo>
                  <a:cubicBezTo>
                    <a:pt x="622" y="9168"/>
                    <a:pt x="924" y="8875"/>
                    <a:pt x="1176" y="8542"/>
                  </a:cubicBezTo>
                  <a:cubicBezTo>
                    <a:pt x="1431" y="8221"/>
                    <a:pt x="1622" y="7799"/>
                    <a:pt x="1555" y="7385"/>
                  </a:cubicBezTo>
                  <a:cubicBezTo>
                    <a:pt x="1507" y="6970"/>
                    <a:pt x="1286" y="6630"/>
                    <a:pt x="1086" y="6320"/>
                  </a:cubicBezTo>
                  <a:cubicBezTo>
                    <a:pt x="876" y="6013"/>
                    <a:pt x="662" y="5725"/>
                    <a:pt x="507" y="5423"/>
                  </a:cubicBezTo>
                  <a:cubicBezTo>
                    <a:pt x="352" y="5120"/>
                    <a:pt x="286" y="4799"/>
                    <a:pt x="338" y="4492"/>
                  </a:cubicBezTo>
                  <a:cubicBezTo>
                    <a:pt x="391" y="4180"/>
                    <a:pt x="472" y="3880"/>
                    <a:pt x="545" y="3596"/>
                  </a:cubicBezTo>
                  <a:cubicBezTo>
                    <a:pt x="693" y="3027"/>
                    <a:pt x="855" y="2525"/>
                    <a:pt x="1033" y="2089"/>
                  </a:cubicBezTo>
                  <a:cubicBezTo>
                    <a:pt x="1198" y="1656"/>
                    <a:pt x="1341" y="1279"/>
                    <a:pt x="1460" y="967"/>
                  </a:cubicBezTo>
                  <a:cubicBezTo>
                    <a:pt x="1572" y="667"/>
                    <a:pt x="1660" y="429"/>
                    <a:pt x="1724" y="253"/>
                  </a:cubicBezTo>
                  <a:cubicBezTo>
                    <a:pt x="1784" y="91"/>
                    <a:pt x="1812" y="3"/>
                    <a:pt x="18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1058446" y="2119757"/>
              <a:ext cx="86230" cy="327851"/>
            </a:xfrm>
            <a:custGeom>
              <a:avLst/>
              <a:gdLst/>
              <a:ahLst/>
              <a:cxnLst/>
              <a:rect l="l" t="t" r="r" b="b"/>
              <a:pathLst>
                <a:path w="5875" h="22337" extrusionOk="0">
                  <a:moveTo>
                    <a:pt x="2841" y="1"/>
                  </a:moveTo>
                  <a:cubicBezTo>
                    <a:pt x="2281" y="908"/>
                    <a:pt x="1717" y="1822"/>
                    <a:pt x="1341" y="2818"/>
                  </a:cubicBezTo>
                  <a:cubicBezTo>
                    <a:pt x="967" y="3813"/>
                    <a:pt x="786" y="4903"/>
                    <a:pt x="1012" y="5939"/>
                  </a:cubicBezTo>
                  <a:cubicBezTo>
                    <a:pt x="1143" y="6539"/>
                    <a:pt x="1410" y="7120"/>
                    <a:pt x="1381" y="7732"/>
                  </a:cubicBezTo>
                  <a:cubicBezTo>
                    <a:pt x="1346" y="8523"/>
                    <a:pt x="831" y="9204"/>
                    <a:pt x="574" y="9954"/>
                  </a:cubicBezTo>
                  <a:cubicBezTo>
                    <a:pt x="0" y="11621"/>
                    <a:pt x="741" y="13423"/>
                    <a:pt x="1529" y="15005"/>
                  </a:cubicBezTo>
                  <a:cubicBezTo>
                    <a:pt x="2748" y="17443"/>
                    <a:pt x="4367" y="20057"/>
                    <a:pt x="5875" y="22336"/>
                  </a:cubicBezTo>
                  <a:cubicBezTo>
                    <a:pt x="4358" y="17962"/>
                    <a:pt x="2898" y="14931"/>
                    <a:pt x="1579" y="11597"/>
                  </a:cubicBezTo>
                  <a:cubicBezTo>
                    <a:pt x="1303" y="10899"/>
                    <a:pt x="1069" y="10097"/>
                    <a:pt x="1400" y="9425"/>
                  </a:cubicBezTo>
                  <a:cubicBezTo>
                    <a:pt x="1705" y="8809"/>
                    <a:pt x="2558" y="8342"/>
                    <a:pt x="2674" y="7668"/>
                  </a:cubicBezTo>
                  <a:cubicBezTo>
                    <a:pt x="2762" y="7161"/>
                    <a:pt x="2515" y="6658"/>
                    <a:pt x="2224" y="6230"/>
                  </a:cubicBezTo>
                  <a:cubicBezTo>
                    <a:pt x="1936" y="5804"/>
                    <a:pt x="1589" y="5399"/>
                    <a:pt x="1436" y="4906"/>
                  </a:cubicBezTo>
                  <a:cubicBezTo>
                    <a:pt x="1284" y="4415"/>
                    <a:pt x="1903" y="2277"/>
                    <a:pt x="2055" y="1939"/>
                  </a:cubicBezTo>
                  <a:lnTo>
                    <a:pt x="2841" y="1"/>
                  </a:ln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857586" y="2161400"/>
              <a:ext cx="226914" cy="470590"/>
            </a:xfrm>
            <a:custGeom>
              <a:avLst/>
              <a:gdLst/>
              <a:ahLst/>
              <a:cxnLst/>
              <a:rect l="l" t="t" r="r" b="b"/>
              <a:pathLst>
                <a:path w="15460" h="32062" extrusionOk="0">
                  <a:moveTo>
                    <a:pt x="8645" y="1"/>
                  </a:moveTo>
                  <a:cubicBezTo>
                    <a:pt x="8132" y="1"/>
                    <a:pt x="4226" y="241"/>
                    <a:pt x="2636" y="7469"/>
                  </a:cubicBezTo>
                  <a:cubicBezTo>
                    <a:pt x="1046" y="14706"/>
                    <a:pt x="0" y="26202"/>
                    <a:pt x="1008" y="28169"/>
                  </a:cubicBezTo>
                  <a:cubicBezTo>
                    <a:pt x="2013" y="30138"/>
                    <a:pt x="3048" y="32003"/>
                    <a:pt x="5215" y="32060"/>
                  </a:cubicBezTo>
                  <a:cubicBezTo>
                    <a:pt x="5257" y="32061"/>
                    <a:pt x="5299" y="32062"/>
                    <a:pt x="5341" y="32062"/>
                  </a:cubicBezTo>
                  <a:cubicBezTo>
                    <a:pt x="9624" y="32062"/>
                    <a:pt x="15459" y="26605"/>
                    <a:pt x="15459" y="26605"/>
                  </a:cubicBezTo>
                  <a:lnTo>
                    <a:pt x="11668" y="18509"/>
                  </a:lnTo>
                  <a:lnTo>
                    <a:pt x="10199" y="19271"/>
                  </a:lnTo>
                  <a:lnTo>
                    <a:pt x="9899" y="7443"/>
                  </a:lnTo>
                  <a:lnTo>
                    <a:pt x="8701" y="2"/>
                  </a:lnTo>
                  <a:cubicBezTo>
                    <a:pt x="8701" y="2"/>
                    <a:pt x="8682" y="1"/>
                    <a:pt x="86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916619" y="2427319"/>
              <a:ext cx="77703" cy="20754"/>
            </a:xfrm>
            <a:custGeom>
              <a:avLst/>
              <a:gdLst/>
              <a:ahLst/>
              <a:cxnLst/>
              <a:rect l="l" t="t" r="r" b="b"/>
              <a:pathLst>
                <a:path w="5294" h="1414" extrusionOk="0">
                  <a:moveTo>
                    <a:pt x="635" y="0"/>
                  </a:moveTo>
                  <a:cubicBezTo>
                    <a:pt x="238" y="0"/>
                    <a:pt x="1" y="34"/>
                    <a:pt x="3" y="57"/>
                  </a:cubicBezTo>
                  <a:cubicBezTo>
                    <a:pt x="0" y="126"/>
                    <a:pt x="1241" y="105"/>
                    <a:pt x="2705" y="486"/>
                  </a:cubicBezTo>
                  <a:cubicBezTo>
                    <a:pt x="4105" y="838"/>
                    <a:pt x="5150" y="1413"/>
                    <a:pt x="5271" y="1413"/>
                  </a:cubicBezTo>
                  <a:cubicBezTo>
                    <a:pt x="5277" y="1413"/>
                    <a:pt x="5280" y="1412"/>
                    <a:pt x="5282" y="1409"/>
                  </a:cubicBezTo>
                  <a:cubicBezTo>
                    <a:pt x="5294" y="1388"/>
                    <a:pt x="5041" y="1202"/>
                    <a:pt x="4596" y="971"/>
                  </a:cubicBezTo>
                  <a:cubicBezTo>
                    <a:pt x="4151" y="738"/>
                    <a:pt x="3503" y="469"/>
                    <a:pt x="2758" y="278"/>
                  </a:cubicBezTo>
                  <a:cubicBezTo>
                    <a:pt x="2012" y="88"/>
                    <a:pt x="1315" y="14"/>
                    <a:pt x="812" y="2"/>
                  </a:cubicBezTo>
                  <a:cubicBezTo>
                    <a:pt x="750" y="1"/>
                    <a:pt x="691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918160" y="2430284"/>
              <a:ext cx="168219" cy="200539"/>
            </a:xfrm>
            <a:custGeom>
              <a:avLst/>
              <a:gdLst/>
              <a:ahLst/>
              <a:cxnLst/>
              <a:rect l="l" t="t" r="r" b="b"/>
              <a:pathLst>
                <a:path w="11461" h="13663" extrusionOk="0">
                  <a:moveTo>
                    <a:pt x="7587" y="0"/>
                  </a:moveTo>
                  <a:lnTo>
                    <a:pt x="7501" y="43"/>
                  </a:lnTo>
                  <a:cubicBezTo>
                    <a:pt x="5429" y="1081"/>
                    <a:pt x="3693" y="1950"/>
                    <a:pt x="2448" y="2577"/>
                  </a:cubicBezTo>
                  <a:cubicBezTo>
                    <a:pt x="1855" y="2879"/>
                    <a:pt x="1381" y="3124"/>
                    <a:pt x="1034" y="3303"/>
                  </a:cubicBezTo>
                  <a:cubicBezTo>
                    <a:pt x="883" y="3381"/>
                    <a:pt x="762" y="3448"/>
                    <a:pt x="664" y="3501"/>
                  </a:cubicBezTo>
                  <a:cubicBezTo>
                    <a:pt x="581" y="3546"/>
                    <a:pt x="538" y="3572"/>
                    <a:pt x="541" y="3577"/>
                  </a:cubicBezTo>
                  <a:cubicBezTo>
                    <a:pt x="541" y="3577"/>
                    <a:pt x="542" y="3578"/>
                    <a:pt x="543" y="3578"/>
                  </a:cubicBezTo>
                  <a:cubicBezTo>
                    <a:pt x="554" y="3578"/>
                    <a:pt x="600" y="3561"/>
                    <a:pt x="676" y="3527"/>
                  </a:cubicBezTo>
                  <a:cubicBezTo>
                    <a:pt x="779" y="3482"/>
                    <a:pt x="905" y="3424"/>
                    <a:pt x="1060" y="3355"/>
                  </a:cubicBezTo>
                  <a:cubicBezTo>
                    <a:pt x="1412" y="3189"/>
                    <a:pt x="1896" y="2960"/>
                    <a:pt x="2498" y="2677"/>
                  </a:cubicBezTo>
                  <a:cubicBezTo>
                    <a:pt x="3733" y="2078"/>
                    <a:pt x="5451" y="1246"/>
                    <a:pt x="7496" y="255"/>
                  </a:cubicBezTo>
                  <a:lnTo>
                    <a:pt x="7496" y="255"/>
                  </a:lnTo>
                  <a:cubicBezTo>
                    <a:pt x="8356" y="2114"/>
                    <a:pt x="9351" y="4265"/>
                    <a:pt x="10406" y="6551"/>
                  </a:cubicBezTo>
                  <a:cubicBezTo>
                    <a:pt x="10678" y="7135"/>
                    <a:pt x="10947" y="7711"/>
                    <a:pt x="11202" y="8258"/>
                  </a:cubicBezTo>
                  <a:lnTo>
                    <a:pt x="11202" y="8258"/>
                  </a:lnTo>
                  <a:cubicBezTo>
                    <a:pt x="8510" y="10630"/>
                    <a:pt x="5771" y="12350"/>
                    <a:pt x="3617" y="13102"/>
                  </a:cubicBezTo>
                  <a:cubicBezTo>
                    <a:pt x="2629" y="13449"/>
                    <a:pt x="1774" y="13577"/>
                    <a:pt x="1151" y="13577"/>
                  </a:cubicBezTo>
                  <a:cubicBezTo>
                    <a:pt x="1091" y="13577"/>
                    <a:pt x="1032" y="13575"/>
                    <a:pt x="976" y="13573"/>
                  </a:cubicBezTo>
                  <a:cubicBezTo>
                    <a:pt x="401" y="13551"/>
                    <a:pt x="71" y="13453"/>
                    <a:pt x="10" y="13453"/>
                  </a:cubicBezTo>
                  <a:cubicBezTo>
                    <a:pt x="4" y="13453"/>
                    <a:pt x="1" y="13454"/>
                    <a:pt x="0" y="13456"/>
                  </a:cubicBezTo>
                  <a:cubicBezTo>
                    <a:pt x="0" y="13456"/>
                    <a:pt x="329" y="13602"/>
                    <a:pt x="972" y="13649"/>
                  </a:cubicBezTo>
                  <a:cubicBezTo>
                    <a:pt x="1076" y="13658"/>
                    <a:pt x="1190" y="13662"/>
                    <a:pt x="1310" y="13662"/>
                  </a:cubicBezTo>
                  <a:cubicBezTo>
                    <a:pt x="1927" y="13662"/>
                    <a:pt x="2740" y="13544"/>
                    <a:pt x="3662" y="13235"/>
                  </a:cubicBezTo>
                  <a:cubicBezTo>
                    <a:pt x="5875" y="12501"/>
                    <a:pt x="8665" y="10778"/>
                    <a:pt x="11404" y="8363"/>
                  </a:cubicBezTo>
                  <a:lnTo>
                    <a:pt x="11461" y="8313"/>
                  </a:lnTo>
                  <a:lnTo>
                    <a:pt x="11427" y="8239"/>
                  </a:lnTo>
                  <a:cubicBezTo>
                    <a:pt x="11163" y="7670"/>
                    <a:pt x="10885" y="7070"/>
                    <a:pt x="10601" y="6458"/>
                  </a:cubicBezTo>
                  <a:cubicBezTo>
                    <a:pt x="9520" y="4141"/>
                    <a:pt x="8503" y="1962"/>
                    <a:pt x="7627" y="88"/>
                  </a:cubicBezTo>
                  <a:lnTo>
                    <a:pt x="7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1000353" y="2288547"/>
              <a:ext cx="3831" cy="157534"/>
            </a:xfrm>
            <a:custGeom>
              <a:avLst/>
              <a:gdLst/>
              <a:ahLst/>
              <a:cxnLst/>
              <a:rect l="l" t="t" r="r" b="b"/>
              <a:pathLst>
                <a:path w="261" h="10733" extrusionOk="0">
                  <a:moveTo>
                    <a:pt x="170" y="0"/>
                  </a:moveTo>
                  <a:cubicBezTo>
                    <a:pt x="110" y="0"/>
                    <a:pt x="46" y="2402"/>
                    <a:pt x="22" y="5365"/>
                  </a:cubicBezTo>
                  <a:cubicBezTo>
                    <a:pt x="1" y="8330"/>
                    <a:pt x="32" y="10732"/>
                    <a:pt x="91" y="10732"/>
                  </a:cubicBezTo>
                  <a:cubicBezTo>
                    <a:pt x="151" y="10732"/>
                    <a:pt x="217" y="8330"/>
                    <a:pt x="239" y="5368"/>
                  </a:cubicBezTo>
                  <a:cubicBezTo>
                    <a:pt x="260" y="2403"/>
                    <a:pt x="229" y="0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945240" y="2829999"/>
              <a:ext cx="148228" cy="43739"/>
            </a:xfrm>
            <a:custGeom>
              <a:avLst/>
              <a:gdLst/>
              <a:ahLst/>
              <a:cxnLst/>
              <a:rect l="l" t="t" r="r" b="b"/>
              <a:pathLst>
                <a:path w="10099" h="2980" extrusionOk="0">
                  <a:moveTo>
                    <a:pt x="1091" y="1"/>
                  </a:moveTo>
                  <a:lnTo>
                    <a:pt x="1065" y="67"/>
                  </a:lnTo>
                  <a:cubicBezTo>
                    <a:pt x="746" y="941"/>
                    <a:pt x="405" y="1875"/>
                    <a:pt x="55" y="2834"/>
                  </a:cubicBezTo>
                  <a:lnTo>
                    <a:pt x="1" y="2979"/>
                  </a:lnTo>
                  <a:lnTo>
                    <a:pt x="260" y="2979"/>
                  </a:lnTo>
                  <a:cubicBezTo>
                    <a:pt x="3939" y="2979"/>
                    <a:pt x="7230" y="2963"/>
                    <a:pt x="9387" y="2941"/>
                  </a:cubicBezTo>
                  <a:lnTo>
                    <a:pt x="9442" y="2939"/>
                  </a:lnTo>
                  <a:lnTo>
                    <a:pt x="9454" y="2889"/>
                  </a:lnTo>
                  <a:cubicBezTo>
                    <a:pt x="9656" y="2025"/>
                    <a:pt x="9821" y="1329"/>
                    <a:pt x="9942" y="817"/>
                  </a:cubicBezTo>
                  <a:cubicBezTo>
                    <a:pt x="9990" y="601"/>
                    <a:pt x="10030" y="424"/>
                    <a:pt x="10061" y="279"/>
                  </a:cubicBezTo>
                  <a:cubicBezTo>
                    <a:pt x="10087" y="162"/>
                    <a:pt x="10099" y="103"/>
                    <a:pt x="10095" y="103"/>
                  </a:cubicBezTo>
                  <a:cubicBezTo>
                    <a:pt x="10095" y="103"/>
                    <a:pt x="10095" y="103"/>
                    <a:pt x="10094" y="103"/>
                  </a:cubicBezTo>
                  <a:lnTo>
                    <a:pt x="10094" y="104"/>
                  </a:lnTo>
                  <a:lnTo>
                    <a:pt x="10094" y="104"/>
                  </a:lnTo>
                  <a:cubicBezTo>
                    <a:pt x="10094" y="104"/>
                    <a:pt x="10094" y="104"/>
                    <a:pt x="10094" y="104"/>
                  </a:cubicBezTo>
                  <a:lnTo>
                    <a:pt x="10094" y="104"/>
                  </a:lnTo>
                  <a:cubicBezTo>
                    <a:pt x="10088" y="113"/>
                    <a:pt x="10067" y="182"/>
                    <a:pt x="10030" y="303"/>
                  </a:cubicBezTo>
                  <a:cubicBezTo>
                    <a:pt x="9987" y="448"/>
                    <a:pt x="9937" y="629"/>
                    <a:pt x="9873" y="851"/>
                  </a:cubicBezTo>
                  <a:cubicBezTo>
                    <a:pt x="9740" y="1333"/>
                    <a:pt x="9559" y="1989"/>
                    <a:pt x="9333" y="2800"/>
                  </a:cubicBezTo>
                  <a:lnTo>
                    <a:pt x="9333" y="2800"/>
                  </a:lnTo>
                  <a:cubicBezTo>
                    <a:pt x="7185" y="2777"/>
                    <a:pt x="3938" y="2763"/>
                    <a:pt x="310" y="2763"/>
                  </a:cubicBezTo>
                  <a:lnTo>
                    <a:pt x="310" y="2763"/>
                  </a:lnTo>
                  <a:cubicBezTo>
                    <a:pt x="630" y="1877"/>
                    <a:pt x="942" y="1019"/>
                    <a:pt x="1235" y="208"/>
                  </a:cubicBezTo>
                  <a:lnTo>
                    <a:pt x="1235" y="208"/>
                  </a:lnTo>
                  <a:cubicBezTo>
                    <a:pt x="3755" y="203"/>
                    <a:pt x="5940" y="177"/>
                    <a:pt x="7518" y="155"/>
                  </a:cubicBezTo>
                  <a:cubicBezTo>
                    <a:pt x="8297" y="143"/>
                    <a:pt x="8928" y="134"/>
                    <a:pt x="9394" y="127"/>
                  </a:cubicBezTo>
                  <a:cubicBezTo>
                    <a:pt x="9599" y="122"/>
                    <a:pt x="9768" y="120"/>
                    <a:pt x="9906" y="115"/>
                  </a:cubicBezTo>
                  <a:cubicBezTo>
                    <a:pt x="10020" y="113"/>
                    <a:pt x="10084" y="108"/>
                    <a:pt x="10094" y="104"/>
                  </a:cubicBezTo>
                  <a:lnTo>
                    <a:pt x="10094" y="104"/>
                  </a:lnTo>
                  <a:cubicBezTo>
                    <a:pt x="10094" y="104"/>
                    <a:pt x="10094" y="104"/>
                    <a:pt x="10094" y="104"/>
                  </a:cubicBezTo>
                  <a:lnTo>
                    <a:pt x="10094" y="104"/>
                  </a:lnTo>
                  <a:cubicBezTo>
                    <a:pt x="10094" y="103"/>
                    <a:pt x="10094" y="103"/>
                    <a:pt x="10094" y="103"/>
                  </a:cubicBezTo>
                  <a:lnTo>
                    <a:pt x="10094" y="103"/>
                  </a:lnTo>
                  <a:cubicBezTo>
                    <a:pt x="10094" y="103"/>
                    <a:pt x="10094" y="103"/>
                    <a:pt x="10094" y="104"/>
                  </a:cubicBezTo>
                  <a:lnTo>
                    <a:pt x="10094" y="104"/>
                  </a:lnTo>
                  <a:cubicBezTo>
                    <a:pt x="10085" y="99"/>
                    <a:pt x="10031" y="96"/>
                    <a:pt x="9935" y="93"/>
                  </a:cubicBezTo>
                  <a:cubicBezTo>
                    <a:pt x="9804" y="89"/>
                    <a:pt x="9644" y="86"/>
                    <a:pt x="9449" y="82"/>
                  </a:cubicBezTo>
                  <a:cubicBezTo>
                    <a:pt x="8990" y="74"/>
                    <a:pt x="8368" y="65"/>
                    <a:pt x="7599" y="53"/>
                  </a:cubicBezTo>
                  <a:cubicBezTo>
                    <a:pt x="6015" y="32"/>
                    <a:pt x="3763" y="5"/>
                    <a:pt x="1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954075" y="2843386"/>
              <a:ext cx="136295" cy="39130"/>
            </a:xfrm>
            <a:custGeom>
              <a:avLst/>
              <a:gdLst/>
              <a:ahLst/>
              <a:cxnLst/>
              <a:rect l="l" t="t" r="r" b="b"/>
              <a:pathLst>
                <a:path w="9286" h="2666" extrusionOk="0">
                  <a:moveTo>
                    <a:pt x="9285" y="1"/>
                  </a:moveTo>
                  <a:cubicBezTo>
                    <a:pt x="9285" y="1"/>
                    <a:pt x="9285" y="1"/>
                    <a:pt x="9285" y="1"/>
                  </a:cubicBezTo>
                  <a:lnTo>
                    <a:pt x="9285" y="1"/>
                  </a:lnTo>
                  <a:lnTo>
                    <a:pt x="9285" y="1"/>
                  </a:lnTo>
                  <a:close/>
                  <a:moveTo>
                    <a:pt x="9285" y="1"/>
                  </a:moveTo>
                  <a:lnTo>
                    <a:pt x="8785" y="1960"/>
                  </a:lnTo>
                  <a:lnTo>
                    <a:pt x="1" y="2070"/>
                  </a:lnTo>
                  <a:lnTo>
                    <a:pt x="1" y="2665"/>
                  </a:lnTo>
                  <a:lnTo>
                    <a:pt x="8997" y="2665"/>
                  </a:lnTo>
                  <a:cubicBezTo>
                    <a:pt x="8997" y="2665"/>
                    <a:pt x="9266" y="77"/>
                    <a:pt x="9285" y="1"/>
                  </a:cubicBez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1282717" y="2098546"/>
              <a:ext cx="308594" cy="1198168"/>
            </a:xfrm>
            <a:custGeom>
              <a:avLst/>
              <a:gdLst/>
              <a:ahLst/>
              <a:cxnLst/>
              <a:rect l="l" t="t" r="r" b="b"/>
              <a:pathLst>
                <a:path w="21025" h="81633" extrusionOk="0">
                  <a:moveTo>
                    <a:pt x="351" y="0"/>
                  </a:moveTo>
                  <a:lnTo>
                    <a:pt x="0" y="47567"/>
                  </a:lnTo>
                  <a:lnTo>
                    <a:pt x="1072" y="81633"/>
                  </a:lnTo>
                  <a:lnTo>
                    <a:pt x="11380" y="81335"/>
                  </a:lnTo>
                  <a:lnTo>
                    <a:pt x="9837" y="45564"/>
                  </a:lnTo>
                  <a:lnTo>
                    <a:pt x="9702" y="36342"/>
                  </a:lnTo>
                  <a:lnTo>
                    <a:pt x="11037" y="37123"/>
                  </a:lnTo>
                  <a:cubicBezTo>
                    <a:pt x="12050" y="37449"/>
                    <a:pt x="13152" y="37647"/>
                    <a:pt x="14234" y="37647"/>
                  </a:cubicBezTo>
                  <a:cubicBezTo>
                    <a:pt x="15687" y="37647"/>
                    <a:pt x="17103" y="37290"/>
                    <a:pt x="18217" y="36409"/>
                  </a:cubicBezTo>
                  <a:cubicBezTo>
                    <a:pt x="21010" y="34197"/>
                    <a:pt x="21024" y="29918"/>
                    <a:pt x="20769" y="28765"/>
                  </a:cubicBezTo>
                  <a:cubicBezTo>
                    <a:pt x="19874" y="24708"/>
                    <a:pt x="18864" y="22514"/>
                    <a:pt x="16778" y="17450"/>
                  </a:cubicBezTo>
                  <a:cubicBezTo>
                    <a:pt x="15540" y="14442"/>
                    <a:pt x="14402" y="10866"/>
                    <a:pt x="12499" y="7087"/>
                  </a:cubicBezTo>
                  <a:cubicBezTo>
                    <a:pt x="11807" y="5715"/>
                    <a:pt x="10535" y="4684"/>
                    <a:pt x="8070" y="3827"/>
                  </a:cubicBezTo>
                  <a:lnTo>
                    <a:pt x="2151" y="2050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1284743" y="2123397"/>
              <a:ext cx="74356" cy="361463"/>
            </a:xfrm>
            <a:custGeom>
              <a:avLst/>
              <a:gdLst/>
              <a:ahLst/>
              <a:cxnLst/>
              <a:rect l="l" t="t" r="r" b="b"/>
              <a:pathLst>
                <a:path w="5066" h="24627" extrusionOk="0">
                  <a:moveTo>
                    <a:pt x="1699" y="0"/>
                  </a:moveTo>
                  <a:cubicBezTo>
                    <a:pt x="1699" y="0"/>
                    <a:pt x="1698" y="0"/>
                    <a:pt x="1698" y="0"/>
                  </a:cubicBezTo>
                  <a:cubicBezTo>
                    <a:pt x="1691" y="3"/>
                    <a:pt x="1739" y="86"/>
                    <a:pt x="1829" y="243"/>
                  </a:cubicBezTo>
                  <a:cubicBezTo>
                    <a:pt x="1932" y="410"/>
                    <a:pt x="2067" y="638"/>
                    <a:pt x="2239" y="924"/>
                  </a:cubicBezTo>
                  <a:cubicBezTo>
                    <a:pt x="2610" y="1524"/>
                    <a:pt x="3132" y="2372"/>
                    <a:pt x="3775" y="3413"/>
                  </a:cubicBezTo>
                  <a:cubicBezTo>
                    <a:pt x="3939" y="3677"/>
                    <a:pt x="4108" y="3951"/>
                    <a:pt x="4287" y="4236"/>
                  </a:cubicBezTo>
                  <a:cubicBezTo>
                    <a:pt x="4461" y="4522"/>
                    <a:pt x="4644" y="4822"/>
                    <a:pt x="4694" y="5163"/>
                  </a:cubicBezTo>
                  <a:cubicBezTo>
                    <a:pt x="4744" y="5503"/>
                    <a:pt x="4625" y="5853"/>
                    <a:pt x="4432" y="6177"/>
                  </a:cubicBezTo>
                  <a:cubicBezTo>
                    <a:pt x="4239" y="6506"/>
                    <a:pt x="3984" y="6815"/>
                    <a:pt x="3758" y="7163"/>
                  </a:cubicBezTo>
                  <a:cubicBezTo>
                    <a:pt x="3646" y="7337"/>
                    <a:pt x="3544" y="7522"/>
                    <a:pt x="3468" y="7725"/>
                  </a:cubicBezTo>
                  <a:cubicBezTo>
                    <a:pt x="3396" y="7930"/>
                    <a:pt x="3363" y="8151"/>
                    <a:pt x="3387" y="8375"/>
                  </a:cubicBezTo>
                  <a:cubicBezTo>
                    <a:pt x="3441" y="8830"/>
                    <a:pt x="3753" y="9199"/>
                    <a:pt x="4044" y="9532"/>
                  </a:cubicBezTo>
                  <a:cubicBezTo>
                    <a:pt x="4339" y="9866"/>
                    <a:pt x="4656" y="10201"/>
                    <a:pt x="4770" y="10623"/>
                  </a:cubicBezTo>
                  <a:cubicBezTo>
                    <a:pt x="4887" y="11039"/>
                    <a:pt x="4811" y="11497"/>
                    <a:pt x="4661" y="11928"/>
                  </a:cubicBezTo>
                  <a:cubicBezTo>
                    <a:pt x="4511" y="12361"/>
                    <a:pt x="4299" y="12773"/>
                    <a:pt x="4113" y="13192"/>
                  </a:cubicBezTo>
                  <a:cubicBezTo>
                    <a:pt x="3920" y="13606"/>
                    <a:pt x="3746" y="14023"/>
                    <a:pt x="3572" y="14428"/>
                  </a:cubicBezTo>
                  <a:cubicBezTo>
                    <a:pt x="3234" y="15245"/>
                    <a:pt x="2925" y="16040"/>
                    <a:pt x="2651" y="16802"/>
                  </a:cubicBezTo>
                  <a:cubicBezTo>
                    <a:pt x="2103" y="18326"/>
                    <a:pt x="1667" y="19717"/>
                    <a:pt x="1294" y="20881"/>
                  </a:cubicBezTo>
                  <a:cubicBezTo>
                    <a:pt x="922" y="22045"/>
                    <a:pt x="603" y="22984"/>
                    <a:pt x="367" y="23627"/>
                  </a:cubicBezTo>
                  <a:cubicBezTo>
                    <a:pt x="253" y="23936"/>
                    <a:pt x="163" y="24181"/>
                    <a:pt x="93" y="24365"/>
                  </a:cubicBezTo>
                  <a:cubicBezTo>
                    <a:pt x="32" y="24534"/>
                    <a:pt x="1" y="24624"/>
                    <a:pt x="5" y="24627"/>
                  </a:cubicBezTo>
                  <a:lnTo>
                    <a:pt x="5" y="24624"/>
                  </a:lnTo>
                  <a:cubicBezTo>
                    <a:pt x="5" y="24624"/>
                    <a:pt x="6" y="24624"/>
                    <a:pt x="6" y="24624"/>
                  </a:cubicBezTo>
                  <a:cubicBezTo>
                    <a:pt x="14" y="24624"/>
                    <a:pt x="54" y="24539"/>
                    <a:pt x="127" y="24377"/>
                  </a:cubicBezTo>
                  <a:cubicBezTo>
                    <a:pt x="198" y="24210"/>
                    <a:pt x="305" y="23965"/>
                    <a:pt x="432" y="23646"/>
                  </a:cubicBezTo>
                  <a:cubicBezTo>
                    <a:pt x="686" y="23010"/>
                    <a:pt x="1022" y="22076"/>
                    <a:pt x="1410" y="20914"/>
                  </a:cubicBezTo>
                  <a:cubicBezTo>
                    <a:pt x="1798" y="19755"/>
                    <a:pt x="2244" y="18369"/>
                    <a:pt x="2799" y="16850"/>
                  </a:cubicBezTo>
                  <a:cubicBezTo>
                    <a:pt x="3077" y="16090"/>
                    <a:pt x="3389" y="15299"/>
                    <a:pt x="3727" y="14487"/>
                  </a:cubicBezTo>
                  <a:cubicBezTo>
                    <a:pt x="3903" y="14083"/>
                    <a:pt x="4075" y="13668"/>
                    <a:pt x="4268" y="13256"/>
                  </a:cubicBezTo>
                  <a:cubicBezTo>
                    <a:pt x="4453" y="12840"/>
                    <a:pt x="4668" y="12428"/>
                    <a:pt x="4823" y="11978"/>
                  </a:cubicBezTo>
                  <a:cubicBezTo>
                    <a:pt x="4977" y="11532"/>
                    <a:pt x="5065" y="11044"/>
                    <a:pt x="4934" y="10580"/>
                  </a:cubicBezTo>
                  <a:cubicBezTo>
                    <a:pt x="4806" y="10111"/>
                    <a:pt x="4463" y="9761"/>
                    <a:pt x="4172" y="9430"/>
                  </a:cubicBezTo>
                  <a:cubicBezTo>
                    <a:pt x="3880" y="9099"/>
                    <a:pt x="3596" y="8754"/>
                    <a:pt x="3549" y="8356"/>
                  </a:cubicBezTo>
                  <a:cubicBezTo>
                    <a:pt x="3527" y="8158"/>
                    <a:pt x="3556" y="7961"/>
                    <a:pt x="3618" y="7772"/>
                  </a:cubicBezTo>
                  <a:cubicBezTo>
                    <a:pt x="3689" y="7587"/>
                    <a:pt x="3784" y="7408"/>
                    <a:pt x="3891" y="7239"/>
                  </a:cubicBezTo>
                  <a:cubicBezTo>
                    <a:pt x="4111" y="6901"/>
                    <a:pt x="4365" y="6589"/>
                    <a:pt x="4563" y="6246"/>
                  </a:cubicBezTo>
                  <a:cubicBezTo>
                    <a:pt x="4761" y="5910"/>
                    <a:pt x="4894" y="5522"/>
                    <a:pt x="4834" y="5144"/>
                  </a:cubicBezTo>
                  <a:cubicBezTo>
                    <a:pt x="4777" y="4767"/>
                    <a:pt x="4577" y="4458"/>
                    <a:pt x="4401" y="4172"/>
                  </a:cubicBezTo>
                  <a:cubicBezTo>
                    <a:pt x="4220" y="3889"/>
                    <a:pt x="4046" y="3615"/>
                    <a:pt x="3880" y="3355"/>
                  </a:cubicBezTo>
                  <a:cubicBezTo>
                    <a:pt x="3218" y="2324"/>
                    <a:pt x="2679" y="1486"/>
                    <a:pt x="2298" y="891"/>
                  </a:cubicBezTo>
                  <a:cubicBezTo>
                    <a:pt x="2113" y="612"/>
                    <a:pt x="1967" y="391"/>
                    <a:pt x="1860" y="226"/>
                  </a:cubicBezTo>
                  <a:cubicBezTo>
                    <a:pt x="1759" y="76"/>
                    <a:pt x="1705" y="0"/>
                    <a:pt x="1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1429477" y="2458071"/>
              <a:ext cx="126564" cy="70144"/>
            </a:xfrm>
            <a:custGeom>
              <a:avLst/>
              <a:gdLst/>
              <a:ahLst/>
              <a:cxnLst/>
              <a:rect l="l" t="t" r="r" b="b"/>
              <a:pathLst>
                <a:path w="8623" h="4779" extrusionOk="0">
                  <a:moveTo>
                    <a:pt x="21" y="0"/>
                  </a:moveTo>
                  <a:cubicBezTo>
                    <a:pt x="17" y="0"/>
                    <a:pt x="15" y="1"/>
                    <a:pt x="14" y="3"/>
                  </a:cubicBezTo>
                  <a:cubicBezTo>
                    <a:pt x="0" y="29"/>
                    <a:pt x="488" y="291"/>
                    <a:pt x="1281" y="696"/>
                  </a:cubicBezTo>
                  <a:cubicBezTo>
                    <a:pt x="2129" y="1129"/>
                    <a:pt x="3198" y="1677"/>
                    <a:pt x="4379" y="2281"/>
                  </a:cubicBezTo>
                  <a:cubicBezTo>
                    <a:pt x="5582" y="2917"/>
                    <a:pt x="6658" y="3513"/>
                    <a:pt x="7411" y="3986"/>
                  </a:cubicBezTo>
                  <a:cubicBezTo>
                    <a:pt x="8139" y="4437"/>
                    <a:pt x="8561" y="4778"/>
                    <a:pt x="8609" y="4778"/>
                  </a:cubicBezTo>
                  <a:cubicBezTo>
                    <a:pt x="8611" y="4778"/>
                    <a:pt x="8612" y="4778"/>
                    <a:pt x="8613" y="4777"/>
                  </a:cubicBezTo>
                  <a:cubicBezTo>
                    <a:pt x="8623" y="4767"/>
                    <a:pt x="8525" y="4670"/>
                    <a:pt x="8339" y="4501"/>
                  </a:cubicBezTo>
                  <a:cubicBezTo>
                    <a:pt x="8149" y="4336"/>
                    <a:pt x="7863" y="4113"/>
                    <a:pt x="7494" y="3860"/>
                  </a:cubicBezTo>
                  <a:cubicBezTo>
                    <a:pt x="6756" y="3348"/>
                    <a:pt x="5687" y="2729"/>
                    <a:pt x="4482" y="2091"/>
                  </a:cubicBezTo>
                  <a:cubicBezTo>
                    <a:pt x="3272" y="1460"/>
                    <a:pt x="2160" y="929"/>
                    <a:pt x="1348" y="557"/>
                  </a:cubicBezTo>
                  <a:cubicBezTo>
                    <a:pt x="581" y="209"/>
                    <a:pt x="8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1365336" y="2234852"/>
              <a:ext cx="66592" cy="395720"/>
            </a:xfrm>
            <a:custGeom>
              <a:avLst/>
              <a:gdLst/>
              <a:ahLst/>
              <a:cxnLst/>
              <a:rect l="l" t="t" r="r" b="b"/>
              <a:pathLst>
                <a:path w="4537" h="26961" extrusionOk="0">
                  <a:moveTo>
                    <a:pt x="4527" y="1"/>
                  </a:moveTo>
                  <a:cubicBezTo>
                    <a:pt x="4520" y="1"/>
                    <a:pt x="4508" y="101"/>
                    <a:pt x="4494" y="294"/>
                  </a:cubicBezTo>
                  <a:cubicBezTo>
                    <a:pt x="4480" y="508"/>
                    <a:pt x="4461" y="789"/>
                    <a:pt x="4439" y="1137"/>
                  </a:cubicBezTo>
                  <a:cubicBezTo>
                    <a:pt x="4396" y="1870"/>
                    <a:pt x="4344" y="2932"/>
                    <a:pt x="4311" y="4247"/>
                  </a:cubicBezTo>
                  <a:cubicBezTo>
                    <a:pt x="4292" y="4904"/>
                    <a:pt x="4287" y="5625"/>
                    <a:pt x="4292" y="6399"/>
                  </a:cubicBezTo>
                  <a:cubicBezTo>
                    <a:pt x="4299" y="7173"/>
                    <a:pt x="4318" y="7997"/>
                    <a:pt x="4306" y="8864"/>
                  </a:cubicBezTo>
                  <a:cubicBezTo>
                    <a:pt x="4282" y="10590"/>
                    <a:pt x="4183" y="12486"/>
                    <a:pt x="4070" y="14480"/>
                  </a:cubicBezTo>
                  <a:lnTo>
                    <a:pt x="4070" y="14480"/>
                  </a:lnTo>
                  <a:cubicBezTo>
                    <a:pt x="4062" y="14491"/>
                    <a:pt x="4054" y="14503"/>
                    <a:pt x="4046" y="14514"/>
                  </a:cubicBezTo>
                  <a:cubicBezTo>
                    <a:pt x="2580" y="16695"/>
                    <a:pt x="1206" y="18743"/>
                    <a:pt x="34" y="20489"/>
                  </a:cubicBezTo>
                  <a:lnTo>
                    <a:pt x="1" y="20536"/>
                  </a:lnTo>
                  <a:lnTo>
                    <a:pt x="29" y="20586"/>
                  </a:lnTo>
                  <a:cubicBezTo>
                    <a:pt x="1136" y="22489"/>
                    <a:pt x="2063" y="24080"/>
                    <a:pt x="2727" y="25220"/>
                  </a:cubicBezTo>
                  <a:cubicBezTo>
                    <a:pt x="3049" y="25763"/>
                    <a:pt x="3308" y="26194"/>
                    <a:pt x="3496" y="26513"/>
                  </a:cubicBezTo>
                  <a:cubicBezTo>
                    <a:pt x="3582" y="26649"/>
                    <a:pt x="3649" y="26761"/>
                    <a:pt x="3706" y="26851"/>
                  </a:cubicBezTo>
                  <a:cubicBezTo>
                    <a:pt x="3751" y="26920"/>
                    <a:pt x="3777" y="26956"/>
                    <a:pt x="3785" y="26960"/>
                  </a:cubicBezTo>
                  <a:lnTo>
                    <a:pt x="3785" y="26960"/>
                  </a:lnTo>
                  <a:cubicBezTo>
                    <a:pt x="3788" y="26956"/>
                    <a:pt x="3769" y="26913"/>
                    <a:pt x="3730" y="26837"/>
                  </a:cubicBezTo>
                  <a:cubicBezTo>
                    <a:pt x="3682" y="26742"/>
                    <a:pt x="3620" y="26627"/>
                    <a:pt x="3546" y="26485"/>
                  </a:cubicBezTo>
                  <a:cubicBezTo>
                    <a:pt x="3368" y="26161"/>
                    <a:pt x="3125" y="25718"/>
                    <a:pt x="2822" y="25168"/>
                  </a:cubicBezTo>
                  <a:cubicBezTo>
                    <a:pt x="2181" y="24028"/>
                    <a:pt x="1286" y="22440"/>
                    <a:pt x="221" y="20546"/>
                  </a:cubicBezTo>
                  <a:lnTo>
                    <a:pt x="221" y="20546"/>
                  </a:lnTo>
                  <a:cubicBezTo>
                    <a:pt x="1393" y="18816"/>
                    <a:pt x="2764" y="16792"/>
                    <a:pt x="4225" y="14636"/>
                  </a:cubicBezTo>
                  <a:cubicBezTo>
                    <a:pt x="4237" y="14617"/>
                    <a:pt x="4251" y="14595"/>
                    <a:pt x="4263" y="14579"/>
                  </a:cubicBezTo>
                  <a:lnTo>
                    <a:pt x="4280" y="14552"/>
                  </a:lnTo>
                  <a:lnTo>
                    <a:pt x="4282" y="14524"/>
                  </a:lnTo>
                  <a:cubicBezTo>
                    <a:pt x="4396" y="12519"/>
                    <a:pt x="4489" y="10607"/>
                    <a:pt x="4504" y="8866"/>
                  </a:cubicBezTo>
                  <a:cubicBezTo>
                    <a:pt x="4511" y="7995"/>
                    <a:pt x="4484" y="7168"/>
                    <a:pt x="4470" y="6397"/>
                  </a:cubicBezTo>
                  <a:cubicBezTo>
                    <a:pt x="4456" y="5625"/>
                    <a:pt x="4454" y="4906"/>
                    <a:pt x="4463" y="4249"/>
                  </a:cubicBezTo>
                  <a:cubicBezTo>
                    <a:pt x="4487" y="2956"/>
                    <a:pt x="4506" y="1899"/>
                    <a:pt x="4523" y="1141"/>
                  </a:cubicBezTo>
                  <a:cubicBezTo>
                    <a:pt x="4527" y="791"/>
                    <a:pt x="4532" y="510"/>
                    <a:pt x="4537" y="296"/>
                  </a:cubicBezTo>
                  <a:cubicBezTo>
                    <a:pt x="4537" y="101"/>
                    <a:pt x="4534" y="1"/>
                    <a:pt x="4527" y="1"/>
                  </a:cubicBezTo>
                  <a:close/>
                  <a:moveTo>
                    <a:pt x="3785" y="26960"/>
                  </a:moveTo>
                  <a:cubicBezTo>
                    <a:pt x="3785" y="26961"/>
                    <a:pt x="3785" y="26961"/>
                    <a:pt x="3784" y="26961"/>
                  </a:cubicBezTo>
                  <a:lnTo>
                    <a:pt x="3786" y="26961"/>
                  </a:lnTo>
                  <a:cubicBezTo>
                    <a:pt x="3785" y="26961"/>
                    <a:pt x="3785" y="26961"/>
                    <a:pt x="3785" y="26960"/>
                  </a:cubicBezTo>
                  <a:close/>
                  <a:moveTo>
                    <a:pt x="3786" y="26961"/>
                  </a:moveTo>
                  <a:lnTo>
                    <a:pt x="3786" y="26961"/>
                  </a:lnTo>
                  <a:cubicBezTo>
                    <a:pt x="3786" y="26961"/>
                    <a:pt x="3786" y="26961"/>
                    <a:pt x="3786" y="26961"/>
                  </a:cubicBezTo>
                  <a:cubicBezTo>
                    <a:pt x="3786" y="26961"/>
                    <a:pt x="3787" y="26961"/>
                    <a:pt x="3787" y="26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1321128" y="2335548"/>
              <a:ext cx="118110" cy="203137"/>
            </a:xfrm>
            <a:custGeom>
              <a:avLst/>
              <a:gdLst/>
              <a:ahLst/>
              <a:cxnLst/>
              <a:rect l="l" t="t" r="r" b="b"/>
              <a:pathLst>
                <a:path w="8047" h="13840" extrusionOk="0">
                  <a:moveTo>
                    <a:pt x="3491" y="0"/>
                  </a:moveTo>
                  <a:cubicBezTo>
                    <a:pt x="3020" y="0"/>
                    <a:pt x="2499" y="61"/>
                    <a:pt x="1953" y="208"/>
                  </a:cubicBezTo>
                  <a:cubicBezTo>
                    <a:pt x="355" y="639"/>
                    <a:pt x="312" y="1656"/>
                    <a:pt x="798" y="1892"/>
                  </a:cubicBezTo>
                  <a:cubicBezTo>
                    <a:pt x="961" y="1972"/>
                    <a:pt x="1212" y="1998"/>
                    <a:pt x="1472" y="1998"/>
                  </a:cubicBezTo>
                  <a:cubicBezTo>
                    <a:pt x="1989" y="1998"/>
                    <a:pt x="2546" y="1894"/>
                    <a:pt x="2546" y="1894"/>
                  </a:cubicBezTo>
                  <a:lnTo>
                    <a:pt x="2546" y="1894"/>
                  </a:lnTo>
                  <a:cubicBezTo>
                    <a:pt x="2546" y="1894"/>
                    <a:pt x="1303" y="2204"/>
                    <a:pt x="1634" y="3001"/>
                  </a:cubicBezTo>
                  <a:cubicBezTo>
                    <a:pt x="1877" y="3586"/>
                    <a:pt x="2663" y="3665"/>
                    <a:pt x="3069" y="3665"/>
                  </a:cubicBezTo>
                  <a:cubicBezTo>
                    <a:pt x="3096" y="3665"/>
                    <a:pt x="3120" y="3664"/>
                    <a:pt x="3143" y="3664"/>
                  </a:cubicBezTo>
                  <a:lnTo>
                    <a:pt x="3143" y="3664"/>
                  </a:lnTo>
                  <a:cubicBezTo>
                    <a:pt x="2778" y="3698"/>
                    <a:pt x="1981" y="3852"/>
                    <a:pt x="2167" y="4540"/>
                  </a:cubicBezTo>
                  <a:lnTo>
                    <a:pt x="0" y="4837"/>
                  </a:lnTo>
                  <a:cubicBezTo>
                    <a:pt x="0" y="4837"/>
                    <a:pt x="27" y="6761"/>
                    <a:pt x="965" y="8066"/>
                  </a:cubicBezTo>
                  <a:cubicBezTo>
                    <a:pt x="1903" y="9371"/>
                    <a:pt x="2753" y="11705"/>
                    <a:pt x="2753" y="11705"/>
                  </a:cubicBezTo>
                  <a:lnTo>
                    <a:pt x="2501" y="12910"/>
                  </a:lnTo>
                  <a:cubicBezTo>
                    <a:pt x="2501" y="12910"/>
                    <a:pt x="3323" y="13840"/>
                    <a:pt x="4500" y="13840"/>
                  </a:cubicBezTo>
                  <a:cubicBezTo>
                    <a:pt x="5065" y="13840"/>
                    <a:pt x="5711" y="13626"/>
                    <a:pt x="6387" y="12993"/>
                  </a:cubicBezTo>
                  <a:lnTo>
                    <a:pt x="7413" y="12307"/>
                  </a:lnTo>
                  <a:lnTo>
                    <a:pt x="8047" y="11533"/>
                  </a:lnTo>
                  <a:lnTo>
                    <a:pt x="7077" y="9995"/>
                  </a:lnTo>
                  <a:cubicBezTo>
                    <a:pt x="7411" y="9085"/>
                    <a:pt x="7687" y="5614"/>
                    <a:pt x="7696" y="5056"/>
                  </a:cubicBezTo>
                  <a:cubicBezTo>
                    <a:pt x="7706" y="4499"/>
                    <a:pt x="7401" y="3916"/>
                    <a:pt x="6937" y="3752"/>
                  </a:cubicBezTo>
                  <a:cubicBezTo>
                    <a:pt x="6937" y="3752"/>
                    <a:pt x="7037" y="2587"/>
                    <a:pt x="6127" y="2335"/>
                  </a:cubicBezTo>
                  <a:cubicBezTo>
                    <a:pt x="6127" y="2335"/>
                    <a:pt x="6034" y="946"/>
                    <a:pt x="5549" y="535"/>
                  </a:cubicBezTo>
                  <a:cubicBezTo>
                    <a:pt x="5223" y="257"/>
                    <a:pt x="4463" y="0"/>
                    <a:pt x="3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1351540" y="2390285"/>
              <a:ext cx="60046" cy="103198"/>
            </a:xfrm>
            <a:custGeom>
              <a:avLst/>
              <a:gdLst/>
              <a:ahLst/>
              <a:cxnLst/>
              <a:rect l="l" t="t" r="r" b="b"/>
              <a:pathLst>
                <a:path w="4091" h="7031" extrusionOk="0">
                  <a:moveTo>
                    <a:pt x="1580" y="0"/>
                  </a:moveTo>
                  <a:cubicBezTo>
                    <a:pt x="1439" y="0"/>
                    <a:pt x="1293" y="7"/>
                    <a:pt x="1143" y="23"/>
                  </a:cubicBezTo>
                  <a:cubicBezTo>
                    <a:pt x="962" y="39"/>
                    <a:pt x="769" y="68"/>
                    <a:pt x="576" y="146"/>
                  </a:cubicBezTo>
                  <a:cubicBezTo>
                    <a:pt x="386" y="225"/>
                    <a:pt x="195" y="373"/>
                    <a:pt x="102" y="592"/>
                  </a:cubicBezTo>
                  <a:cubicBezTo>
                    <a:pt x="0" y="815"/>
                    <a:pt x="81" y="1104"/>
                    <a:pt x="248" y="1270"/>
                  </a:cubicBezTo>
                  <a:cubicBezTo>
                    <a:pt x="410" y="1446"/>
                    <a:pt x="612" y="1554"/>
                    <a:pt x="819" y="1647"/>
                  </a:cubicBezTo>
                  <a:cubicBezTo>
                    <a:pt x="1226" y="1827"/>
                    <a:pt x="1657" y="1985"/>
                    <a:pt x="2110" y="2118"/>
                  </a:cubicBezTo>
                  <a:cubicBezTo>
                    <a:pt x="2586" y="2256"/>
                    <a:pt x="3059" y="2357"/>
                    <a:pt x="3513" y="2422"/>
                  </a:cubicBezTo>
                  <a:lnTo>
                    <a:pt x="3513" y="2422"/>
                  </a:lnTo>
                  <a:cubicBezTo>
                    <a:pt x="3480" y="3127"/>
                    <a:pt x="3380" y="3800"/>
                    <a:pt x="2988" y="4237"/>
                  </a:cubicBezTo>
                  <a:cubicBezTo>
                    <a:pt x="2791" y="4466"/>
                    <a:pt x="2555" y="4654"/>
                    <a:pt x="2365" y="4868"/>
                  </a:cubicBezTo>
                  <a:cubicBezTo>
                    <a:pt x="2169" y="5083"/>
                    <a:pt x="2038" y="5321"/>
                    <a:pt x="1955" y="5547"/>
                  </a:cubicBezTo>
                  <a:cubicBezTo>
                    <a:pt x="1791" y="6002"/>
                    <a:pt x="1815" y="6399"/>
                    <a:pt x="1862" y="6654"/>
                  </a:cubicBezTo>
                  <a:cubicBezTo>
                    <a:pt x="1916" y="6907"/>
                    <a:pt x="1986" y="7031"/>
                    <a:pt x="1997" y="7031"/>
                  </a:cubicBezTo>
                  <a:cubicBezTo>
                    <a:pt x="1998" y="7031"/>
                    <a:pt x="1998" y="7030"/>
                    <a:pt x="1998" y="7030"/>
                  </a:cubicBezTo>
                  <a:cubicBezTo>
                    <a:pt x="2012" y="7026"/>
                    <a:pt x="1965" y="6892"/>
                    <a:pt x="1936" y="6642"/>
                  </a:cubicBezTo>
                  <a:cubicBezTo>
                    <a:pt x="1910" y="6395"/>
                    <a:pt x="1910" y="6016"/>
                    <a:pt x="2081" y="5595"/>
                  </a:cubicBezTo>
                  <a:cubicBezTo>
                    <a:pt x="2169" y="5387"/>
                    <a:pt x="2298" y="5171"/>
                    <a:pt x="2484" y="4978"/>
                  </a:cubicBezTo>
                  <a:cubicBezTo>
                    <a:pt x="2667" y="4780"/>
                    <a:pt x="2905" y="4602"/>
                    <a:pt x="3127" y="4356"/>
                  </a:cubicBezTo>
                  <a:cubicBezTo>
                    <a:pt x="3348" y="4109"/>
                    <a:pt x="3508" y="3782"/>
                    <a:pt x="3591" y="3435"/>
                  </a:cubicBezTo>
                  <a:cubicBezTo>
                    <a:pt x="3677" y="3085"/>
                    <a:pt x="3705" y="2713"/>
                    <a:pt x="3727" y="2337"/>
                  </a:cubicBezTo>
                  <a:lnTo>
                    <a:pt x="3731" y="2242"/>
                  </a:lnTo>
                  <a:lnTo>
                    <a:pt x="3636" y="2228"/>
                  </a:lnTo>
                  <a:cubicBezTo>
                    <a:pt x="3162" y="2158"/>
                    <a:pt x="2669" y="2056"/>
                    <a:pt x="2172" y="1911"/>
                  </a:cubicBezTo>
                  <a:cubicBezTo>
                    <a:pt x="1729" y="1782"/>
                    <a:pt x="1305" y="1627"/>
                    <a:pt x="905" y="1454"/>
                  </a:cubicBezTo>
                  <a:cubicBezTo>
                    <a:pt x="712" y="1370"/>
                    <a:pt x="526" y="1268"/>
                    <a:pt x="400" y="1132"/>
                  </a:cubicBezTo>
                  <a:cubicBezTo>
                    <a:pt x="269" y="999"/>
                    <a:pt x="222" y="823"/>
                    <a:pt x="288" y="668"/>
                  </a:cubicBezTo>
                  <a:cubicBezTo>
                    <a:pt x="424" y="337"/>
                    <a:pt x="824" y="237"/>
                    <a:pt x="1164" y="201"/>
                  </a:cubicBezTo>
                  <a:cubicBezTo>
                    <a:pt x="1351" y="177"/>
                    <a:pt x="1533" y="168"/>
                    <a:pt x="1708" y="168"/>
                  </a:cubicBezTo>
                  <a:cubicBezTo>
                    <a:pt x="1859" y="168"/>
                    <a:pt x="2005" y="175"/>
                    <a:pt x="2146" y="184"/>
                  </a:cubicBezTo>
                  <a:cubicBezTo>
                    <a:pt x="2746" y="232"/>
                    <a:pt x="3229" y="344"/>
                    <a:pt x="3565" y="411"/>
                  </a:cubicBezTo>
                  <a:cubicBezTo>
                    <a:pt x="3849" y="470"/>
                    <a:pt x="4026" y="504"/>
                    <a:pt x="4075" y="504"/>
                  </a:cubicBezTo>
                  <a:cubicBezTo>
                    <a:pt x="4083" y="504"/>
                    <a:pt x="4088" y="503"/>
                    <a:pt x="4089" y="501"/>
                  </a:cubicBezTo>
                  <a:cubicBezTo>
                    <a:pt x="4091" y="487"/>
                    <a:pt x="3912" y="423"/>
                    <a:pt x="3584" y="330"/>
                  </a:cubicBezTo>
                  <a:cubicBezTo>
                    <a:pt x="3253" y="237"/>
                    <a:pt x="2774" y="101"/>
                    <a:pt x="2157" y="32"/>
                  </a:cubicBezTo>
                  <a:cubicBezTo>
                    <a:pt x="1976" y="14"/>
                    <a:pt x="1783" y="0"/>
                    <a:pt x="1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1353286" y="2360927"/>
              <a:ext cx="46498" cy="7515"/>
            </a:xfrm>
            <a:custGeom>
              <a:avLst/>
              <a:gdLst/>
              <a:ahLst/>
              <a:cxnLst/>
              <a:rect l="l" t="t" r="r" b="b"/>
              <a:pathLst>
                <a:path w="3168" h="512" extrusionOk="0">
                  <a:moveTo>
                    <a:pt x="1297" y="0"/>
                  </a:moveTo>
                  <a:cubicBezTo>
                    <a:pt x="545" y="0"/>
                    <a:pt x="1" y="219"/>
                    <a:pt x="22" y="263"/>
                  </a:cubicBezTo>
                  <a:cubicBezTo>
                    <a:pt x="24" y="273"/>
                    <a:pt x="44" y="277"/>
                    <a:pt x="79" y="277"/>
                  </a:cubicBezTo>
                  <a:cubicBezTo>
                    <a:pt x="223" y="277"/>
                    <a:pt x="628" y="209"/>
                    <a:pt x="1145" y="209"/>
                  </a:cubicBezTo>
                  <a:cubicBezTo>
                    <a:pt x="1286" y="209"/>
                    <a:pt x="1436" y="214"/>
                    <a:pt x="1591" y="227"/>
                  </a:cubicBezTo>
                  <a:cubicBezTo>
                    <a:pt x="2367" y="283"/>
                    <a:pt x="2980" y="512"/>
                    <a:pt x="3111" y="512"/>
                  </a:cubicBezTo>
                  <a:cubicBezTo>
                    <a:pt x="3125" y="512"/>
                    <a:pt x="3134" y="509"/>
                    <a:pt x="3136" y="503"/>
                  </a:cubicBezTo>
                  <a:cubicBezTo>
                    <a:pt x="3167" y="458"/>
                    <a:pt x="2515" y="79"/>
                    <a:pt x="1607" y="13"/>
                  </a:cubicBezTo>
                  <a:cubicBezTo>
                    <a:pt x="1501" y="4"/>
                    <a:pt x="1397" y="0"/>
                    <a:pt x="12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1343717" y="2828047"/>
              <a:ext cx="77908" cy="43666"/>
            </a:xfrm>
            <a:custGeom>
              <a:avLst/>
              <a:gdLst/>
              <a:ahLst/>
              <a:cxnLst/>
              <a:rect l="l" t="t" r="r" b="b"/>
              <a:pathLst>
                <a:path w="5308" h="2975" extrusionOk="0">
                  <a:moveTo>
                    <a:pt x="12" y="100"/>
                  </a:moveTo>
                  <a:lnTo>
                    <a:pt x="12" y="100"/>
                  </a:lnTo>
                  <a:cubicBezTo>
                    <a:pt x="22" y="107"/>
                    <a:pt x="151" y="115"/>
                    <a:pt x="378" y="122"/>
                  </a:cubicBezTo>
                  <a:cubicBezTo>
                    <a:pt x="638" y="129"/>
                    <a:pt x="959" y="138"/>
                    <a:pt x="1345" y="148"/>
                  </a:cubicBezTo>
                  <a:cubicBezTo>
                    <a:pt x="2152" y="167"/>
                    <a:pt x="3265" y="190"/>
                    <a:pt x="4570" y="197"/>
                  </a:cubicBezTo>
                  <a:lnTo>
                    <a:pt x="4570" y="197"/>
                  </a:lnTo>
                  <a:cubicBezTo>
                    <a:pt x="4718" y="995"/>
                    <a:pt x="4879" y="1856"/>
                    <a:pt x="5048" y="2758"/>
                  </a:cubicBezTo>
                  <a:lnTo>
                    <a:pt x="5048" y="2758"/>
                  </a:lnTo>
                  <a:cubicBezTo>
                    <a:pt x="3314" y="2767"/>
                    <a:pt x="1722" y="2776"/>
                    <a:pt x="451" y="2781"/>
                  </a:cubicBezTo>
                  <a:lnTo>
                    <a:pt x="451" y="2781"/>
                  </a:lnTo>
                  <a:cubicBezTo>
                    <a:pt x="336" y="1986"/>
                    <a:pt x="231" y="1336"/>
                    <a:pt x="152" y="869"/>
                  </a:cubicBezTo>
                  <a:cubicBezTo>
                    <a:pt x="74" y="390"/>
                    <a:pt x="26" y="111"/>
                    <a:pt x="12" y="100"/>
                  </a:cubicBezTo>
                  <a:close/>
                  <a:moveTo>
                    <a:pt x="4653" y="0"/>
                  </a:moveTo>
                  <a:cubicBezTo>
                    <a:pt x="3267" y="7"/>
                    <a:pt x="2090" y="31"/>
                    <a:pt x="1276" y="50"/>
                  </a:cubicBezTo>
                  <a:cubicBezTo>
                    <a:pt x="900" y="62"/>
                    <a:pt x="585" y="69"/>
                    <a:pt x="331" y="76"/>
                  </a:cubicBezTo>
                  <a:cubicBezTo>
                    <a:pt x="116" y="86"/>
                    <a:pt x="4" y="93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" y="100"/>
                    <a:pt x="25" y="356"/>
                    <a:pt x="71" y="824"/>
                  </a:cubicBezTo>
                  <a:cubicBezTo>
                    <a:pt x="119" y="1303"/>
                    <a:pt x="193" y="2008"/>
                    <a:pt x="297" y="2877"/>
                  </a:cubicBezTo>
                  <a:lnTo>
                    <a:pt x="307" y="2951"/>
                  </a:lnTo>
                  <a:lnTo>
                    <a:pt x="381" y="2951"/>
                  </a:lnTo>
                  <a:cubicBezTo>
                    <a:pt x="1678" y="2958"/>
                    <a:pt x="3321" y="2965"/>
                    <a:pt x="5112" y="2974"/>
                  </a:cubicBezTo>
                  <a:lnTo>
                    <a:pt x="5307" y="2974"/>
                  </a:lnTo>
                  <a:lnTo>
                    <a:pt x="5284" y="2846"/>
                  </a:lnTo>
                  <a:cubicBezTo>
                    <a:pt x="5095" y="1869"/>
                    <a:pt x="4915" y="936"/>
                    <a:pt x="4750" y="81"/>
                  </a:cubicBezTo>
                  <a:lnTo>
                    <a:pt x="4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1345448" y="2841361"/>
              <a:ext cx="70834" cy="39130"/>
            </a:xfrm>
            <a:custGeom>
              <a:avLst/>
              <a:gdLst/>
              <a:ahLst/>
              <a:cxnLst/>
              <a:rect l="l" t="t" r="r" b="b"/>
              <a:pathLst>
                <a:path w="4826" h="2666" extrusionOk="0">
                  <a:moveTo>
                    <a:pt x="1" y="0"/>
                  </a:moveTo>
                  <a:lnTo>
                    <a:pt x="1" y="3"/>
                  </a:lnTo>
                  <a:lnTo>
                    <a:pt x="1" y="3"/>
                  </a:lnTo>
                  <a:cubicBezTo>
                    <a:pt x="1" y="2"/>
                    <a:pt x="1" y="1"/>
                    <a:pt x="1" y="0"/>
                  </a:cubicBezTo>
                  <a:close/>
                  <a:moveTo>
                    <a:pt x="1" y="3"/>
                  </a:moveTo>
                  <a:cubicBezTo>
                    <a:pt x="15" y="125"/>
                    <a:pt x="151" y="2665"/>
                    <a:pt x="151" y="2665"/>
                  </a:cubicBezTo>
                  <a:lnTo>
                    <a:pt x="4825" y="2665"/>
                  </a:lnTo>
                  <a:lnTo>
                    <a:pt x="4825" y="2070"/>
                  </a:lnTo>
                  <a:lnTo>
                    <a:pt x="263" y="1960"/>
                  </a:lnTo>
                  <a:lnTo>
                    <a:pt x="1" y="3"/>
                  </a:ln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1129881" y="1737934"/>
              <a:ext cx="227648" cy="408842"/>
            </a:xfrm>
            <a:custGeom>
              <a:avLst/>
              <a:gdLst/>
              <a:ahLst/>
              <a:cxnLst/>
              <a:rect l="l" t="t" r="r" b="b"/>
              <a:pathLst>
                <a:path w="15510" h="27855" extrusionOk="0">
                  <a:moveTo>
                    <a:pt x="7023" y="0"/>
                  </a:moveTo>
                  <a:cubicBezTo>
                    <a:pt x="2475" y="77"/>
                    <a:pt x="0" y="3982"/>
                    <a:pt x="205" y="8527"/>
                  </a:cubicBezTo>
                  <a:lnTo>
                    <a:pt x="672" y="25853"/>
                  </a:lnTo>
                  <a:lnTo>
                    <a:pt x="1651" y="26551"/>
                  </a:lnTo>
                  <a:cubicBezTo>
                    <a:pt x="2877" y="27426"/>
                    <a:pt x="4302" y="27854"/>
                    <a:pt x="5719" y="27854"/>
                  </a:cubicBezTo>
                  <a:cubicBezTo>
                    <a:pt x="7561" y="27854"/>
                    <a:pt x="9390" y="27132"/>
                    <a:pt x="10754" y="25727"/>
                  </a:cubicBezTo>
                  <a:cubicBezTo>
                    <a:pt x="10759" y="24758"/>
                    <a:pt x="10768" y="23077"/>
                    <a:pt x="10773" y="23077"/>
                  </a:cubicBezTo>
                  <a:cubicBezTo>
                    <a:pt x="10773" y="23077"/>
                    <a:pt x="15162" y="22579"/>
                    <a:pt x="15397" y="18219"/>
                  </a:cubicBezTo>
                  <a:cubicBezTo>
                    <a:pt x="15509" y="16114"/>
                    <a:pt x="15390" y="11759"/>
                    <a:pt x="15235" y="7818"/>
                  </a:cubicBezTo>
                  <a:cubicBezTo>
                    <a:pt x="15069" y="3586"/>
                    <a:pt x="11678" y="191"/>
                    <a:pt x="7444" y="17"/>
                  </a:cubicBezTo>
                  <a:lnTo>
                    <a:pt x="7023" y="0"/>
                  </a:ln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1205690" y="2048565"/>
              <a:ext cx="82326" cy="45970"/>
            </a:xfrm>
            <a:custGeom>
              <a:avLst/>
              <a:gdLst/>
              <a:ahLst/>
              <a:cxnLst/>
              <a:rect l="l" t="t" r="r" b="b"/>
              <a:pathLst>
                <a:path w="5609" h="313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54" y="3132"/>
                    <a:pt x="5200" y="3132"/>
                  </a:cubicBezTo>
                  <a:cubicBezTo>
                    <a:pt x="5330" y="3132"/>
                    <a:pt x="5463" y="3129"/>
                    <a:pt x="5599" y="3122"/>
                  </a:cubicBezTo>
                  <a:lnTo>
                    <a:pt x="5608" y="1915"/>
                  </a:lnTo>
                  <a:lnTo>
                    <a:pt x="5608" y="1915"/>
                  </a:lnTo>
                  <a:cubicBezTo>
                    <a:pt x="5608" y="1915"/>
                    <a:pt x="5602" y="1915"/>
                    <a:pt x="5591" y="1915"/>
                  </a:cubicBezTo>
                  <a:cubicBezTo>
                    <a:pt x="5353" y="1915"/>
                    <a:pt x="2721" y="1871"/>
                    <a:pt x="0" y="0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1319910" y="1904655"/>
              <a:ext cx="18362" cy="17496"/>
            </a:xfrm>
            <a:custGeom>
              <a:avLst/>
              <a:gdLst/>
              <a:ahLst/>
              <a:cxnLst/>
              <a:rect l="l" t="t" r="r" b="b"/>
              <a:pathLst>
                <a:path w="1251" h="1192" extrusionOk="0">
                  <a:moveTo>
                    <a:pt x="638" y="1"/>
                  </a:moveTo>
                  <a:cubicBezTo>
                    <a:pt x="635" y="1"/>
                    <a:pt x="632" y="1"/>
                    <a:pt x="629" y="1"/>
                  </a:cubicBezTo>
                  <a:cubicBezTo>
                    <a:pt x="286" y="5"/>
                    <a:pt x="5" y="275"/>
                    <a:pt x="2" y="603"/>
                  </a:cubicBezTo>
                  <a:cubicBezTo>
                    <a:pt x="0" y="931"/>
                    <a:pt x="274" y="1191"/>
                    <a:pt x="612" y="1191"/>
                  </a:cubicBezTo>
                  <a:cubicBezTo>
                    <a:pt x="615" y="1191"/>
                    <a:pt x="619" y="1191"/>
                    <a:pt x="622" y="1191"/>
                  </a:cubicBezTo>
                  <a:cubicBezTo>
                    <a:pt x="964" y="1189"/>
                    <a:pt x="1245" y="917"/>
                    <a:pt x="1248" y="589"/>
                  </a:cubicBezTo>
                  <a:cubicBezTo>
                    <a:pt x="1250" y="263"/>
                    <a:pt x="977" y="1"/>
                    <a:pt x="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1304278" y="1872274"/>
              <a:ext cx="34257" cy="14648"/>
            </a:xfrm>
            <a:custGeom>
              <a:avLst/>
              <a:gdLst/>
              <a:ahLst/>
              <a:cxnLst/>
              <a:rect l="l" t="t" r="r" b="b"/>
              <a:pathLst>
                <a:path w="2334" h="998" extrusionOk="0">
                  <a:moveTo>
                    <a:pt x="2102" y="0"/>
                  </a:moveTo>
                  <a:cubicBezTo>
                    <a:pt x="2083" y="0"/>
                    <a:pt x="2062" y="1"/>
                    <a:pt x="2039" y="2"/>
                  </a:cubicBezTo>
                  <a:cubicBezTo>
                    <a:pt x="1829" y="11"/>
                    <a:pt x="1482" y="78"/>
                    <a:pt x="1096" y="237"/>
                  </a:cubicBezTo>
                  <a:cubicBezTo>
                    <a:pt x="710" y="397"/>
                    <a:pt x="401" y="599"/>
                    <a:pt x="229" y="749"/>
                  </a:cubicBezTo>
                  <a:cubicBezTo>
                    <a:pt x="53" y="899"/>
                    <a:pt x="1" y="995"/>
                    <a:pt x="39" y="997"/>
                  </a:cubicBezTo>
                  <a:cubicBezTo>
                    <a:pt x="40" y="997"/>
                    <a:pt x="40" y="997"/>
                    <a:pt x="41" y="997"/>
                  </a:cubicBezTo>
                  <a:cubicBezTo>
                    <a:pt x="128" y="997"/>
                    <a:pt x="529" y="661"/>
                    <a:pt x="1144" y="411"/>
                  </a:cubicBezTo>
                  <a:cubicBezTo>
                    <a:pt x="1760" y="154"/>
                    <a:pt x="2246" y="126"/>
                    <a:pt x="2306" y="61"/>
                  </a:cubicBezTo>
                  <a:lnTo>
                    <a:pt x="2308" y="61"/>
                  </a:lnTo>
                  <a:cubicBezTo>
                    <a:pt x="2334" y="34"/>
                    <a:pt x="2268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1228543" y="1904655"/>
              <a:ext cx="18332" cy="17496"/>
            </a:xfrm>
            <a:custGeom>
              <a:avLst/>
              <a:gdLst/>
              <a:ahLst/>
              <a:cxnLst/>
              <a:rect l="l" t="t" r="r" b="b"/>
              <a:pathLst>
                <a:path w="1249" h="1192" extrusionOk="0">
                  <a:moveTo>
                    <a:pt x="636" y="1"/>
                  </a:moveTo>
                  <a:cubicBezTo>
                    <a:pt x="633" y="1"/>
                    <a:pt x="630" y="1"/>
                    <a:pt x="627" y="1"/>
                  </a:cubicBezTo>
                  <a:cubicBezTo>
                    <a:pt x="284" y="5"/>
                    <a:pt x="3" y="275"/>
                    <a:pt x="1" y="606"/>
                  </a:cubicBezTo>
                  <a:cubicBezTo>
                    <a:pt x="1" y="931"/>
                    <a:pt x="272" y="1191"/>
                    <a:pt x="611" y="1191"/>
                  </a:cubicBezTo>
                  <a:cubicBezTo>
                    <a:pt x="614" y="1191"/>
                    <a:pt x="617" y="1191"/>
                    <a:pt x="620" y="1191"/>
                  </a:cubicBezTo>
                  <a:cubicBezTo>
                    <a:pt x="965" y="1189"/>
                    <a:pt x="1244" y="917"/>
                    <a:pt x="1246" y="589"/>
                  </a:cubicBezTo>
                  <a:cubicBezTo>
                    <a:pt x="1248" y="263"/>
                    <a:pt x="977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1208097" y="1876443"/>
              <a:ext cx="35490" cy="11845"/>
            </a:xfrm>
            <a:custGeom>
              <a:avLst/>
              <a:gdLst/>
              <a:ahLst/>
              <a:cxnLst/>
              <a:rect l="l" t="t" r="r" b="b"/>
              <a:pathLst>
                <a:path w="2418" h="807" extrusionOk="0">
                  <a:moveTo>
                    <a:pt x="440" y="0"/>
                  </a:moveTo>
                  <a:cubicBezTo>
                    <a:pt x="402" y="0"/>
                    <a:pt x="367" y="1"/>
                    <a:pt x="334" y="3"/>
                  </a:cubicBezTo>
                  <a:cubicBezTo>
                    <a:pt x="101" y="13"/>
                    <a:pt x="1" y="61"/>
                    <a:pt x="29" y="87"/>
                  </a:cubicBezTo>
                  <a:cubicBezTo>
                    <a:pt x="84" y="149"/>
                    <a:pt x="615" y="127"/>
                    <a:pt x="1255" y="325"/>
                  </a:cubicBezTo>
                  <a:cubicBezTo>
                    <a:pt x="1881" y="516"/>
                    <a:pt x="2268" y="806"/>
                    <a:pt x="2368" y="806"/>
                  </a:cubicBezTo>
                  <a:cubicBezTo>
                    <a:pt x="2370" y="806"/>
                    <a:pt x="2373" y="806"/>
                    <a:pt x="2375" y="806"/>
                  </a:cubicBezTo>
                  <a:cubicBezTo>
                    <a:pt x="2418" y="799"/>
                    <a:pt x="2375" y="711"/>
                    <a:pt x="2208" y="575"/>
                  </a:cubicBezTo>
                  <a:cubicBezTo>
                    <a:pt x="2041" y="442"/>
                    <a:pt x="1734" y="268"/>
                    <a:pt x="1334" y="146"/>
                  </a:cubicBezTo>
                  <a:cubicBezTo>
                    <a:pt x="992" y="40"/>
                    <a:pt x="6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1272120" y="1873610"/>
              <a:ext cx="28430" cy="82854"/>
            </a:xfrm>
            <a:custGeom>
              <a:avLst/>
              <a:gdLst/>
              <a:ahLst/>
              <a:cxnLst/>
              <a:rect l="l" t="t" r="r" b="b"/>
              <a:pathLst>
                <a:path w="1937" h="5645" extrusionOk="0">
                  <a:moveTo>
                    <a:pt x="79" y="1"/>
                  </a:moveTo>
                  <a:cubicBezTo>
                    <a:pt x="78" y="1"/>
                    <a:pt x="78" y="1"/>
                    <a:pt x="77" y="1"/>
                  </a:cubicBezTo>
                  <a:cubicBezTo>
                    <a:pt x="1" y="25"/>
                    <a:pt x="446" y="1573"/>
                    <a:pt x="1073" y="3456"/>
                  </a:cubicBezTo>
                  <a:cubicBezTo>
                    <a:pt x="1230" y="3918"/>
                    <a:pt x="1382" y="4359"/>
                    <a:pt x="1525" y="4780"/>
                  </a:cubicBezTo>
                  <a:cubicBezTo>
                    <a:pt x="1599" y="4983"/>
                    <a:pt x="1663" y="5171"/>
                    <a:pt x="1618" y="5292"/>
                  </a:cubicBezTo>
                  <a:cubicBezTo>
                    <a:pt x="1584" y="5409"/>
                    <a:pt x="1423" y="5435"/>
                    <a:pt x="1249" y="5447"/>
                  </a:cubicBezTo>
                  <a:cubicBezTo>
                    <a:pt x="570" y="5504"/>
                    <a:pt x="151" y="5559"/>
                    <a:pt x="153" y="5597"/>
                  </a:cubicBezTo>
                  <a:cubicBezTo>
                    <a:pt x="153" y="5629"/>
                    <a:pt x="447" y="5644"/>
                    <a:pt x="940" y="5644"/>
                  </a:cubicBezTo>
                  <a:cubicBezTo>
                    <a:pt x="1038" y="5644"/>
                    <a:pt x="1143" y="5643"/>
                    <a:pt x="1256" y="5642"/>
                  </a:cubicBezTo>
                  <a:cubicBezTo>
                    <a:pt x="1342" y="5640"/>
                    <a:pt x="1437" y="5642"/>
                    <a:pt x="1549" y="5614"/>
                  </a:cubicBezTo>
                  <a:cubicBezTo>
                    <a:pt x="1658" y="5587"/>
                    <a:pt x="1789" y="5499"/>
                    <a:pt x="1839" y="5376"/>
                  </a:cubicBezTo>
                  <a:cubicBezTo>
                    <a:pt x="1937" y="5121"/>
                    <a:pt x="1837" y="4897"/>
                    <a:pt x="1780" y="4699"/>
                  </a:cubicBezTo>
                  <a:cubicBezTo>
                    <a:pt x="1642" y="4275"/>
                    <a:pt x="1499" y="3833"/>
                    <a:pt x="1349" y="3368"/>
                  </a:cubicBezTo>
                  <a:cubicBezTo>
                    <a:pt x="727" y="1499"/>
                    <a:pt x="162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1201287" y="1836707"/>
              <a:ext cx="46043" cy="12344"/>
            </a:xfrm>
            <a:custGeom>
              <a:avLst/>
              <a:gdLst/>
              <a:ahLst/>
              <a:cxnLst/>
              <a:rect l="l" t="t" r="r" b="b"/>
              <a:pathLst>
                <a:path w="3137" h="841" extrusionOk="0">
                  <a:moveTo>
                    <a:pt x="1411" y="1"/>
                  </a:moveTo>
                  <a:cubicBezTo>
                    <a:pt x="1017" y="1"/>
                    <a:pt x="665" y="83"/>
                    <a:pt x="424" y="191"/>
                  </a:cubicBezTo>
                  <a:cubicBezTo>
                    <a:pt x="138" y="320"/>
                    <a:pt x="0" y="467"/>
                    <a:pt x="31" y="553"/>
                  </a:cubicBezTo>
                  <a:cubicBezTo>
                    <a:pt x="72" y="656"/>
                    <a:pt x="310" y="663"/>
                    <a:pt x="654" y="663"/>
                  </a:cubicBezTo>
                  <a:cubicBezTo>
                    <a:pt x="713" y="663"/>
                    <a:pt x="776" y="663"/>
                    <a:pt x="840" y="663"/>
                  </a:cubicBezTo>
                  <a:cubicBezTo>
                    <a:pt x="1056" y="663"/>
                    <a:pt x="1301" y="665"/>
                    <a:pt x="1560" y="686"/>
                  </a:cubicBezTo>
                  <a:cubicBezTo>
                    <a:pt x="2131" y="723"/>
                    <a:pt x="2625" y="841"/>
                    <a:pt x="2892" y="841"/>
                  </a:cubicBezTo>
                  <a:cubicBezTo>
                    <a:pt x="2995" y="841"/>
                    <a:pt x="3064" y="823"/>
                    <a:pt x="3091" y="777"/>
                  </a:cubicBezTo>
                  <a:cubicBezTo>
                    <a:pt x="3136" y="696"/>
                    <a:pt x="3017" y="529"/>
                    <a:pt x="2755" y="363"/>
                  </a:cubicBezTo>
                  <a:cubicBezTo>
                    <a:pt x="2496" y="196"/>
                    <a:pt x="2084" y="44"/>
                    <a:pt x="1610" y="8"/>
                  </a:cubicBezTo>
                  <a:cubicBezTo>
                    <a:pt x="1543" y="3"/>
                    <a:pt x="1476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1300227" y="1840788"/>
              <a:ext cx="41082" cy="11625"/>
            </a:xfrm>
            <a:custGeom>
              <a:avLst/>
              <a:gdLst/>
              <a:ahLst/>
              <a:cxnLst/>
              <a:rect l="l" t="t" r="r" b="b"/>
              <a:pathLst>
                <a:path w="2799" h="792" extrusionOk="0">
                  <a:moveTo>
                    <a:pt x="1310" y="0"/>
                  </a:moveTo>
                  <a:cubicBezTo>
                    <a:pt x="909" y="0"/>
                    <a:pt x="559" y="100"/>
                    <a:pt x="339" y="225"/>
                  </a:cubicBezTo>
                  <a:cubicBezTo>
                    <a:pt x="91" y="363"/>
                    <a:pt x="0" y="513"/>
                    <a:pt x="53" y="592"/>
                  </a:cubicBezTo>
                  <a:cubicBezTo>
                    <a:pt x="111" y="666"/>
                    <a:pt x="260" y="682"/>
                    <a:pt x="468" y="682"/>
                  </a:cubicBezTo>
                  <a:cubicBezTo>
                    <a:pt x="626" y="682"/>
                    <a:pt x="817" y="673"/>
                    <a:pt x="1028" y="673"/>
                  </a:cubicBezTo>
                  <a:cubicBezTo>
                    <a:pt x="1144" y="673"/>
                    <a:pt x="1267" y="676"/>
                    <a:pt x="1393" y="685"/>
                  </a:cubicBezTo>
                  <a:cubicBezTo>
                    <a:pt x="1855" y="701"/>
                    <a:pt x="2261" y="792"/>
                    <a:pt x="2511" y="792"/>
                  </a:cubicBezTo>
                  <a:cubicBezTo>
                    <a:pt x="2615" y="792"/>
                    <a:pt x="2692" y="776"/>
                    <a:pt x="2734" y="732"/>
                  </a:cubicBezTo>
                  <a:cubicBezTo>
                    <a:pt x="2798" y="661"/>
                    <a:pt x="2725" y="501"/>
                    <a:pt x="2498" y="339"/>
                  </a:cubicBezTo>
                  <a:cubicBezTo>
                    <a:pt x="2272" y="177"/>
                    <a:pt x="1886" y="27"/>
                    <a:pt x="1436" y="4"/>
                  </a:cubicBezTo>
                  <a:cubicBezTo>
                    <a:pt x="1394" y="1"/>
                    <a:pt x="1351" y="0"/>
                    <a:pt x="1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1092028" y="1908060"/>
              <a:ext cx="44121" cy="67076"/>
            </a:xfrm>
            <a:custGeom>
              <a:avLst/>
              <a:gdLst/>
              <a:ahLst/>
              <a:cxnLst/>
              <a:rect l="l" t="t" r="r" b="b"/>
              <a:pathLst>
                <a:path w="3006" h="4570" extrusionOk="0">
                  <a:moveTo>
                    <a:pt x="1925" y="1"/>
                  </a:moveTo>
                  <a:cubicBezTo>
                    <a:pt x="1076" y="1"/>
                    <a:pt x="35" y="369"/>
                    <a:pt x="20" y="2155"/>
                  </a:cubicBezTo>
                  <a:cubicBezTo>
                    <a:pt x="0" y="4204"/>
                    <a:pt x="1409" y="4570"/>
                    <a:pt x="2296" y="4570"/>
                  </a:cubicBezTo>
                  <a:cubicBezTo>
                    <a:pt x="2701" y="4570"/>
                    <a:pt x="2997" y="4494"/>
                    <a:pt x="2999" y="4467"/>
                  </a:cubicBezTo>
                  <a:cubicBezTo>
                    <a:pt x="3006" y="4381"/>
                    <a:pt x="3006" y="181"/>
                    <a:pt x="3006" y="181"/>
                  </a:cubicBezTo>
                  <a:cubicBezTo>
                    <a:pt x="2977" y="166"/>
                    <a:pt x="2494" y="1"/>
                    <a:pt x="1925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1103315" y="1922137"/>
              <a:ext cx="19653" cy="38338"/>
            </a:xfrm>
            <a:custGeom>
              <a:avLst/>
              <a:gdLst/>
              <a:ahLst/>
              <a:cxnLst/>
              <a:rect l="l" t="t" r="r" b="b"/>
              <a:pathLst>
                <a:path w="1339" h="2612" extrusionOk="0">
                  <a:moveTo>
                    <a:pt x="783" y="1"/>
                  </a:moveTo>
                  <a:cubicBezTo>
                    <a:pt x="770" y="1"/>
                    <a:pt x="757" y="2"/>
                    <a:pt x="744" y="3"/>
                  </a:cubicBezTo>
                  <a:cubicBezTo>
                    <a:pt x="513" y="17"/>
                    <a:pt x="303" y="227"/>
                    <a:pt x="196" y="462"/>
                  </a:cubicBezTo>
                  <a:cubicBezTo>
                    <a:pt x="75" y="696"/>
                    <a:pt x="1" y="986"/>
                    <a:pt x="8" y="1291"/>
                  </a:cubicBezTo>
                  <a:cubicBezTo>
                    <a:pt x="20" y="1893"/>
                    <a:pt x="325" y="2460"/>
                    <a:pt x="753" y="2589"/>
                  </a:cubicBezTo>
                  <a:cubicBezTo>
                    <a:pt x="811" y="2604"/>
                    <a:pt x="866" y="2611"/>
                    <a:pt x="918" y="2611"/>
                  </a:cubicBezTo>
                  <a:cubicBezTo>
                    <a:pt x="1053" y="2611"/>
                    <a:pt x="1164" y="2565"/>
                    <a:pt x="1229" y="2515"/>
                  </a:cubicBezTo>
                  <a:cubicBezTo>
                    <a:pt x="1322" y="2441"/>
                    <a:pt x="1339" y="2374"/>
                    <a:pt x="1329" y="2370"/>
                  </a:cubicBezTo>
                  <a:cubicBezTo>
                    <a:pt x="1328" y="2369"/>
                    <a:pt x="1327" y="2368"/>
                    <a:pt x="1325" y="2368"/>
                  </a:cubicBezTo>
                  <a:cubicBezTo>
                    <a:pt x="1308" y="2368"/>
                    <a:pt x="1269" y="2409"/>
                    <a:pt x="1189" y="2443"/>
                  </a:cubicBezTo>
                  <a:cubicBezTo>
                    <a:pt x="1140" y="2465"/>
                    <a:pt x="1070" y="2483"/>
                    <a:pt x="990" y="2483"/>
                  </a:cubicBezTo>
                  <a:cubicBezTo>
                    <a:pt x="931" y="2483"/>
                    <a:pt x="867" y="2473"/>
                    <a:pt x="801" y="2448"/>
                  </a:cubicBezTo>
                  <a:cubicBezTo>
                    <a:pt x="486" y="2329"/>
                    <a:pt x="225" y="1827"/>
                    <a:pt x="215" y="1289"/>
                  </a:cubicBezTo>
                  <a:cubicBezTo>
                    <a:pt x="210" y="1017"/>
                    <a:pt x="270" y="758"/>
                    <a:pt x="367" y="546"/>
                  </a:cubicBezTo>
                  <a:cubicBezTo>
                    <a:pt x="460" y="327"/>
                    <a:pt x="603" y="177"/>
                    <a:pt x="763" y="150"/>
                  </a:cubicBezTo>
                  <a:cubicBezTo>
                    <a:pt x="786" y="145"/>
                    <a:pt x="809" y="143"/>
                    <a:pt x="830" y="143"/>
                  </a:cubicBezTo>
                  <a:cubicBezTo>
                    <a:pt x="953" y="143"/>
                    <a:pt x="1037" y="223"/>
                    <a:pt x="1068" y="296"/>
                  </a:cubicBezTo>
                  <a:cubicBezTo>
                    <a:pt x="1108" y="379"/>
                    <a:pt x="1089" y="438"/>
                    <a:pt x="1103" y="443"/>
                  </a:cubicBezTo>
                  <a:cubicBezTo>
                    <a:pt x="1104" y="444"/>
                    <a:pt x="1104" y="444"/>
                    <a:pt x="1105" y="444"/>
                  </a:cubicBezTo>
                  <a:cubicBezTo>
                    <a:pt x="1119" y="444"/>
                    <a:pt x="1166" y="386"/>
                    <a:pt x="1146" y="272"/>
                  </a:cubicBezTo>
                  <a:cubicBezTo>
                    <a:pt x="1134" y="212"/>
                    <a:pt x="1098" y="141"/>
                    <a:pt x="1029" y="84"/>
                  </a:cubicBezTo>
                  <a:cubicBezTo>
                    <a:pt x="967" y="31"/>
                    <a:pt x="878" y="1"/>
                    <a:pt x="783" y="1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1084132" y="1692783"/>
              <a:ext cx="331976" cy="229996"/>
            </a:xfrm>
            <a:custGeom>
              <a:avLst/>
              <a:gdLst/>
              <a:ahLst/>
              <a:cxnLst/>
              <a:rect l="l" t="t" r="r" b="b"/>
              <a:pathLst>
                <a:path w="22618" h="15670" extrusionOk="0">
                  <a:moveTo>
                    <a:pt x="10914" y="1"/>
                  </a:moveTo>
                  <a:cubicBezTo>
                    <a:pt x="10303" y="1"/>
                    <a:pt x="9724" y="57"/>
                    <a:pt x="9237" y="178"/>
                  </a:cubicBezTo>
                  <a:cubicBezTo>
                    <a:pt x="7713" y="559"/>
                    <a:pt x="6334" y="1776"/>
                    <a:pt x="6106" y="3331"/>
                  </a:cubicBezTo>
                  <a:cubicBezTo>
                    <a:pt x="5618" y="2910"/>
                    <a:pt x="4987" y="2729"/>
                    <a:pt x="4340" y="2729"/>
                  </a:cubicBezTo>
                  <a:cubicBezTo>
                    <a:pt x="3864" y="2729"/>
                    <a:pt x="3380" y="2826"/>
                    <a:pt x="2939" y="2998"/>
                  </a:cubicBezTo>
                  <a:lnTo>
                    <a:pt x="2913" y="2986"/>
                  </a:lnTo>
                  <a:cubicBezTo>
                    <a:pt x="1753" y="3386"/>
                    <a:pt x="1315" y="4119"/>
                    <a:pt x="558" y="5555"/>
                  </a:cubicBezTo>
                  <a:cubicBezTo>
                    <a:pt x="558" y="5555"/>
                    <a:pt x="0" y="6832"/>
                    <a:pt x="24" y="7836"/>
                  </a:cubicBezTo>
                  <a:cubicBezTo>
                    <a:pt x="48" y="8839"/>
                    <a:pt x="653" y="10122"/>
                    <a:pt x="1308" y="10813"/>
                  </a:cubicBezTo>
                  <a:cubicBezTo>
                    <a:pt x="1541" y="11918"/>
                    <a:pt x="1701" y="13961"/>
                    <a:pt x="1977" y="14713"/>
                  </a:cubicBezTo>
                  <a:cubicBezTo>
                    <a:pt x="2078" y="14716"/>
                    <a:pt x="2169" y="14717"/>
                    <a:pt x="2253" y="14717"/>
                  </a:cubicBezTo>
                  <a:cubicBezTo>
                    <a:pt x="2506" y="14717"/>
                    <a:pt x="2684" y="14708"/>
                    <a:pt x="2834" y="14708"/>
                  </a:cubicBezTo>
                  <a:cubicBezTo>
                    <a:pt x="3023" y="14708"/>
                    <a:pt x="3167" y="14722"/>
                    <a:pt x="3360" y="14789"/>
                  </a:cubicBezTo>
                  <a:cubicBezTo>
                    <a:pt x="3813" y="14945"/>
                    <a:pt x="3706" y="15670"/>
                    <a:pt x="4134" y="15670"/>
                  </a:cubicBezTo>
                  <a:cubicBezTo>
                    <a:pt x="4198" y="15670"/>
                    <a:pt x="4273" y="15654"/>
                    <a:pt x="4363" y="15618"/>
                  </a:cubicBezTo>
                  <a:cubicBezTo>
                    <a:pt x="4584" y="15532"/>
                    <a:pt x="4756" y="15351"/>
                    <a:pt x="4851" y="15132"/>
                  </a:cubicBezTo>
                  <a:cubicBezTo>
                    <a:pt x="6008" y="12482"/>
                    <a:pt x="6461" y="9529"/>
                    <a:pt x="6165" y="6653"/>
                  </a:cubicBezTo>
                  <a:cubicBezTo>
                    <a:pt x="6651" y="6148"/>
                    <a:pt x="7232" y="5736"/>
                    <a:pt x="7873" y="5450"/>
                  </a:cubicBezTo>
                  <a:lnTo>
                    <a:pt x="7873" y="5450"/>
                  </a:lnTo>
                  <a:lnTo>
                    <a:pt x="7820" y="5496"/>
                  </a:lnTo>
                  <a:cubicBezTo>
                    <a:pt x="8601" y="5234"/>
                    <a:pt x="9448" y="4977"/>
                    <a:pt x="10258" y="4977"/>
                  </a:cubicBezTo>
                  <a:cubicBezTo>
                    <a:pt x="10718" y="4977"/>
                    <a:pt x="11165" y="5060"/>
                    <a:pt x="11583" y="5272"/>
                  </a:cubicBezTo>
                  <a:cubicBezTo>
                    <a:pt x="12476" y="5727"/>
                    <a:pt x="12992" y="6665"/>
                    <a:pt x="13657" y="7415"/>
                  </a:cubicBezTo>
                  <a:cubicBezTo>
                    <a:pt x="14023" y="7832"/>
                    <a:pt x="14423" y="8213"/>
                    <a:pt x="14854" y="8548"/>
                  </a:cubicBezTo>
                  <a:cubicBezTo>
                    <a:pt x="15926" y="9383"/>
                    <a:pt x="17219" y="9689"/>
                    <a:pt x="18555" y="9689"/>
                  </a:cubicBezTo>
                  <a:cubicBezTo>
                    <a:pt x="19081" y="9689"/>
                    <a:pt x="19613" y="9642"/>
                    <a:pt x="20141" y="9560"/>
                  </a:cubicBezTo>
                  <a:cubicBezTo>
                    <a:pt x="21360" y="9372"/>
                    <a:pt x="22617" y="8798"/>
                    <a:pt x="22617" y="7539"/>
                  </a:cubicBezTo>
                  <a:cubicBezTo>
                    <a:pt x="22617" y="7320"/>
                    <a:pt x="22536" y="7124"/>
                    <a:pt x="22422" y="6958"/>
                  </a:cubicBezTo>
                  <a:cubicBezTo>
                    <a:pt x="22191" y="6615"/>
                    <a:pt x="21822" y="6379"/>
                    <a:pt x="21415" y="6312"/>
                  </a:cubicBezTo>
                  <a:cubicBezTo>
                    <a:pt x="20653" y="6189"/>
                    <a:pt x="20212" y="5641"/>
                    <a:pt x="20212" y="5641"/>
                  </a:cubicBezTo>
                  <a:cubicBezTo>
                    <a:pt x="20507" y="5496"/>
                    <a:pt x="20786" y="5317"/>
                    <a:pt x="21022" y="5086"/>
                  </a:cubicBezTo>
                  <a:cubicBezTo>
                    <a:pt x="21510" y="4612"/>
                    <a:pt x="21796" y="3876"/>
                    <a:pt x="21581" y="3231"/>
                  </a:cubicBezTo>
                  <a:cubicBezTo>
                    <a:pt x="21541" y="3110"/>
                    <a:pt x="21472" y="2981"/>
                    <a:pt x="21350" y="2943"/>
                  </a:cubicBezTo>
                  <a:cubicBezTo>
                    <a:pt x="21324" y="2935"/>
                    <a:pt x="21299" y="2931"/>
                    <a:pt x="21274" y="2931"/>
                  </a:cubicBezTo>
                  <a:cubicBezTo>
                    <a:pt x="21112" y="2931"/>
                    <a:pt x="20968" y="3089"/>
                    <a:pt x="20848" y="3219"/>
                  </a:cubicBezTo>
                  <a:cubicBezTo>
                    <a:pt x="20458" y="3644"/>
                    <a:pt x="20097" y="3858"/>
                    <a:pt x="19576" y="3858"/>
                  </a:cubicBezTo>
                  <a:cubicBezTo>
                    <a:pt x="19496" y="3858"/>
                    <a:pt x="19412" y="3853"/>
                    <a:pt x="19324" y="3843"/>
                  </a:cubicBezTo>
                  <a:cubicBezTo>
                    <a:pt x="18912" y="3798"/>
                    <a:pt x="18514" y="3700"/>
                    <a:pt x="18193" y="3495"/>
                  </a:cubicBezTo>
                  <a:cubicBezTo>
                    <a:pt x="18179" y="3481"/>
                    <a:pt x="18167" y="3467"/>
                    <a:pt x="18155" y="3453"/>
                  </a:cubicBezTo>
                  <a:cubicBezTo>
                    <a:pt x="18002" y="3291"/>
                    <a:pt x="17852" y="3136"/>
                    <a:pt x="17705" y="2988"/>
                  </a:cubicBezTo>
                  <a:cubicBezTo>
                    <a:pt x="17702" y="2986"/>
                    <a:pt x="17702" y="2986"/>
                    <a:pt x="17702" y="2986"/>
                  </a:cubicBezTo>
                  <a:cubicBezTo>
                    <a:pt x="16593" y="1860"/>
                    <a:pt x="15635" y="1076"/>
                    <a:pt x="14647" y="667"/>
                  </a:cubicBezTo>
                  <a:cubicBezTo>
                    <a:pt x="13658" y="255"/>
                    <a:pt x="12215" y="1"/>
                    <a:pt x="109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1196077" y="1713700"/>
              <a:ext cx="195416" cy="110301"/>
            </a:xfrm>
            <a:custGeom>
              <a:avLst/>
              <a:gdLst/>
              <a:ahLst/>
              <a:cxnLst/>
              <a:rect l="l" t="t" r="r" b="b"/>
              <a:pathLst>
                <a:path w="13314" h="7515" extrusionOk="0">
                  <a:moveTo>
                    <a:pt x="2327" y="0"/>
                  </a:moveTo>
                  <a:cubicBezTo>
                    <a:pt x="2304" y="0"/>
                    <a:pt x="2281" y="1"/>
                    <a:pt x="2258" y="1"/>
                  </a:cubicBezTo>
                  <a:cubicBezTo>
                    <a:pt x="2034" y="13"/>
                    <a:pt x="1822" y="58"/>
                    <a:pt x="1629" y="120"/>
                  </a:cubicBezTo>
                  <a:cubicBezTo>
                    <a:pt x="1241" y="251"/>
                    <a:pt x="932" y="466"/>
                    <a:pt x="696" y="685"/>
                  </a:cubicBezTo>
                  <a:cubicBezTo>
                    <a:pt x="460" y="908"/>
                    <a:pt x="305" y="1142"/>
                    <a:pt x="198" y="1344"/>
                  </a:cubicBezTo>
                  <a:cubicBezTo>
                    <a:pt x="103" y="1549"/>
                    <a:pt x="50" y="1718"/>
                    <a:pt x="27" y="1835"/>
                  </a:cubicBezTo>
                  <a:cubicBezTo>
                    <a:pt x="20" y="1887"/>
                    <a:pt x="12" y="1932"/>
                    <a:pt x="5" y="1968"/>
                  </a:cubicBezTo>
                  <a:cubicBezTo>
                    <a:pt x="0" y="1999"/>
                    <a:pt x="0" y="2013"/>
                    <a:pt x="3" y="2013"/>
                  </a:cubicBezTo>
                  <a:cubicBezTo>
                    <a:pt x="3" y="2013"/>
                    <a:pt x="3" y="2013"/>
                    <a:pt x="3" y="2013"/>
                  </a:cubicBezTo>
                  <a:cubicBezTo>
                    <a:pt x="17" y="2013"/>
                    <a:pt x="33" y="1757"/>
                    <a:pt x="234" y="1361"/>
                  </a:cubicBezTo>
                  <a:cubicBezTo>
                    <a:pt x="343" y="1168"/>
                    <a:pt x="501" y="942"/>
                    <a:pt x="734" y="727"/>
                  </a:cubicBezTo>
                  <a:cubicBezTo>
                    <a:pt x="967" y="516"/>
                    <a:pt x="1274" y="311"/>
                    <a:pt x="1653" y="189"/>
                  </a:cubicBezTo>
                  <a:cubicBezTo>
                    <a:pt x="1841" y="130"/>
                    <a:pt x="2046" y="89"/>
                    <a:pt x="2260" y="80"/>
                  </a:cubicBezTo>
                  <a:cubicBezTo>
                    <a:pt x="2273" y="80"/>
                    <a:pt x="2286" y="80"/>
                    <a:pt x="2299" y="80"/>
                  </a:cubicBezTo>
                  <a:cubicBezTo>
                    <a:pt x="2504" y="80"/>
                    <a:pt x="2714" y="98"/>
                    <a:pt x="2925" y="163"/>
                  </a:cubicBezTo>
                  <a:cubicBezTo>
                    <a:pt x="3372" y="294"/>
                    <a:pt x="3803" y="570"/>
                    <a:pt x="4175" y="942"/>
                  </a:cubicBezTo>
                  <a:cubicBezTo>
                    <a:pt x="4549" y="1311"/>
                    <a:pt x="4858" y="1778"/>
                    <a:pt x="5134" y="2282"/>
                  </a:cubicBezTo>
                  <a:cubicBezTo>
                    <a:pt x="5415" y="2787"/>
                    <a:pt x="5668" y="3332"/>
                    <a:pt x="5980" y="3864"/>
                  </a:cubicBezTo>
                  <a:cubicBezTo>
                    <a:pt x="6594" y="4930"/>
                    <a:pt x="7349" y="5864"/>
                    <a:pt x="8216" y="6502"/>
                  </a:cubicBezTo>
                  <a:cubicBezTo>
                    <a:pt x="9070" y="7154"/>
                    <a:pt x="10035" y="7450"/>
                    <a:pt x="10840" y="7504"/>
                  </a:cubicBezTo>
                  <a:cubicBezTo>
                    <a:pt x="10943" y="7512"/>
                    <a:pt x="11043" y="7515"/>
                    <a:pt x="11141" y="7515"/>
                  </a:cubicBezTo>
                  <a:cubicBezTo>
                    <a:pt x="11815" y="7515"/>
                    <a:pt x="12358" y="7354"/>
                    <a:pt x="12714" y="7190"/>
                  </a:cubicBezTo>
                  <a:cubicBezTo>
                    <a:pt x="12819" y="7147"/>
                    <a:pt x="12907" y="7095"/>
                    <a:pt x="12980" y="7052"/>
                  </a:cubicBezTo>
                  <a:cubicBezTo>
                    <a:pt x="13059" y="7011"/>
                    <a:pt x="13119" y="6971"/>
                    <a:pt x="13169" y="6935"/>
                  </a:cubicBezTo>
                  <a:cubicBezTo>
                    <a:pt x="13211" y="6904"/>
                    <a:pt x="13247" y="6878"/>
                    <a:pt x="13278" y="6857"/>
                  </a:cubicBezTo>
                  <a:cubicBezTo>
                    <a:pt x="13302" y="6840"/>
                    <a:pt x="13314" y="6828"/>
                    <a:pt x="13314" y="6828"/>
                  </a:cubicBezTo>
                  <a:cubicBezTo>
                    <a:pt x="13314" y="6828"/>
                    <a:pt x="13313" y="6827"/>
                    <a:pt x="13312" y="6827"/>
                  </a:cubicBezTo>
                  <a:cubicBezTo>
                    <a:pt x="13292" y="6827"/>
                    <a:pt x="13094" y="6982"/>
                    <a:pt x="12697" y="7154"/>
                  </a:cubicBezTo>
                  <a:cubicBezTo>
                    <a:pt x="12352" y="7302"/>
                    <a:pt x="11834" y="7448"/>
                    <a:pt x="11198" y="7448"/>
                  </a:cubicBezTo>
                  <a:cubicBezTo>
                    <a:pt x="11085" y="7448"/>
                    <a:pt x="10968" y="7443"/>
                    <a:pt x="10847" y="7433"/>
                  </a:cubicBezTo>
                  <a:cubicBezTo>
                    <a:pt x="10054" y="7369"/>
                    <a:pt x="9111" y="7073"/>
                    <a:pt x="8270" y="6426"/>
                  </a:cubicBezTo>
                  <a:cubicBezTo>
                    <a:pt x="7423" y="5795"/>
                    <a:pt x="6677" y="4871"/>
                    <a:pt x="6068" y="3814"/>
                  </a:cubicBezTo>
                  <a:cubicBezTo>
                    <a:pt x="5758" y="3287"/>
                    <a:pt x="5506" y="2742"/>
                    <a:pt x="5222" y="2235"/>
                  </a:cubicBezTo>
                  <a:cubicBezTo>
                    <a:pt x="4941" y="1728"/>
                    <a:pt x="4627" y="1251"/>
                    <a:pt x="4241" y="875"/>
                  </a:cubicBezTo>
                  <a:cubicBezTo>
                    <a:pt x="3858" y="496"/>
                    <a:pt x="3413" y="213"/>
                    <a:pt x="2948" y="82"/>
                  </a:cubicBezTo>
                  <a:cubicBezTo>
                    <a:pt x="2741" y="20"/>
                    <a:pt x="2528" y="0"/>
                    <a:pt x="23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1329582" y="1785802"/>
              <a:ext cx="68104" cy="10069"/>
            </a:xfrm>
            <a:custGeom>
              <a:avLst/>
              <a:gdLst/>
              <a:ahLst/>
              <a:cxnLst/>
              <a:rect l="l" t="t" r="r" b="b"/>
              <a:pathLst>
                <a:path w="4640" h="686" extrusionOk="0">
                  <a:moveTo>
                    <a:pt x="4633" y="0"/>
                  </a:moveTo>
                  <a:cubicBezTo>
                    <a:pt x="4600" y="0"/>
                    <a:pt x="4369" y="129"/>
                    <a:pt x="3987" y="271"/>
                  </a:cubicBezTo>
                  <a:cubicBezTo>
                    <a:pt x="3782" y="347"/>
                    <a:pt x="3534" y="421"/>
                    <a:pt x="3256" y="480"/>
                  </a:cubicBezTo>
                  <a:cubicBezTo>
                    <a:pt x="2975" y="535"/>
                    <a:pt x="2663" y="575"/>
                    <a:pt x="2332" y="583"/>
                  </a:cubicBezTo>
                  <a:cubicBezTo>
                    <a:pt x="2306" y="583"/>
                    <a:pt x="2280" y="583"/>
                    <a:pt x="2254" y="583"/>
                  </a:cubicBezTo>
                  <a:cubicBezTo>
                    <a:pt x="1952" y="583"/>
                    <a:pt x="1667" y="558"/>
                    <a:pt x="1406" y="518"/>
                  </a:cubicBezTo>
                  <a:cubicBezTo>
                    <a:pt x="1122" y="468"/>
                    <a:pt x="872" y="409"/>
                    <a:pt x="667" y="340"/>
                  </a:cubicBezTo>
                  <a:cubicBezTo>
                    <a:pt x="278" y="214"/>
                    <a:pt x="42" y="95"/>
                    <a:pt x="9" y="95"/>
                  </a:cubicBezTo>
                  <a:cubicBezTo>
                    <a:pt x="7" y="95"/>
                    <a:pt x="6" y="96"/>
                    <a:pt x="5" y="97"/>
                  </a:cubicBezTo>
                  <a:cubicBezTo>
                    <a:pt x="1" y="104"/>
                    <a:pt x="60" y="137"/>
                    <a:pt x="167" y="197"/>
                  </a:cubicBezTo>
                  <a:cubicBezTo>
                    <a:pt x="275" y="259"/>
                    <a:pt x="436" y="333"/>
                    <a:pt x="644" y="409"/>
                  </a:cubicBezTo>
                  <a:cubicBezTo>
                    <a:pt x="848" y="487"/>
                    <a:pt x="1103" y="556"/>
                    <a:pt x="1389" y="611"/>
                  </a:cubicBezTo>
                  <a:cubicBezTo>
                    <a:pt x="1657" y="656"/>
                    <a:pt x="1953" y="686"/>
                    <a:pt x="2266" y="686"/>
                  </a:cubicBezTo>
                  <a:cubicBezTo>
                    <a:pt x="2288" y="686"/>
                    <a:pt x="2311" y="685"/>
                    <a:pt x="2334" y="685"/>
                  </a:cubicBezTo>
                  <a:cubicBezTo>
                    <a:pt x="2670" y="675"/>
                    <a:pt x="2989" y="633"/>
                    <a:pt x="3275" y="571"/>
                  </a:cubicBezTo>
                  <a:cubicBezTo>
                    <a:pt x="3558" y="506"/>
                    <a:pt x="3811" y="425"/>
                    <a:pt x="4013" y="340"/>
                  </a:cubicBezTo>
                  <a:cubicBezTo>
                    <a:pt x="4215" y="254"/>
                    <a:pt x="4375" y="173"/>
                    <a:pt x="4480" y="109"/>
                  </a:cubicBezTo>
                  <a:cubicBezTo>
                    <a:pt x="4585" y="44"/>
                    <a:pt x="4639" y="6"/>
                    <a:pt x="4637" y="2"/>
                  </a:cubicBezTo>
                  <a:cubicBezTo>
                    <a:pt x="4636" y="1"/>
                    <a:pt x="4635" y="0"/>
                    <a:pt x="46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1112577" y="1819166"/>
              <a:ext cx="40730" cy="47159"/>
            </a:xfrm>
            <a:custGeom>
              <a:avLst/>
              <a:gdLst/>
              <a:ahLst/>
              <a:cxnLst/>
              <a:rect l="l" t="t" r="r" b="b"/>
              <a:pathLst>
                <a:path w="2775" h="3213" extrusionOk="0">
                  <a:moveTo>
                    <a:pt x="2720" y="0"/>
                  </a:moveTo>
                  <a:cubicBezTo>
                    <a:pt x="2692" y="0"/>
                    <a:pt x="2711" y="400"/>
                    <a:pt x="2620" y="1048"/>
                  </a:cubicBezTo>
                  <a:cubicBezTo>
                    <a:pt x="2594" y="1203"/>
                    <a:pt x="2577" y="1398"/>
                    <a:pt x="2518" y="1555"/>
                  </a:cubicBezTo>
                  <a:cubicBezTo>
                    <a:pt x="2487" y="1628"/>
                    <a:pt x="2437" y="1673"/>
                    <a:pt x="2377" y="1673"/>
                  </a:cubicBezTo>
                  <a:cubicBezTo>
                    <a:pt x="2372" y="1673"/>
                    <a:pt x="2368" y="1672"/>
                    <a:pt x="2363" y="1672"/>
                  </a:cubicBezTo>
                  <a:cubicBezTo>
                    <a:pt x="2294" y="1670"/>
                    <a:pt x="2211" y="1612"/>
                    <a:pt x="2134" y="1543"/>
                  </a:cubicBezTo>
                  <a:cubicBezTo>
                    <a:pt x="1810" y="1231"/>
                    <a:pt x="1458" y="896"/>
                    <a:pt x="1087" y="541"/>
                  </a:cubicBezTo>
                  <a:lnTo>
                    <a:pt x="856" y="319"/>
                  </a:lnTo>
                  <a:lnTo>
                    <a:pt x="856" y="319"/>
                  </a:lnTo>
                  <a:lnTo>
                    <a:pt x="929" y="631"/>
                  </a:lnTo>
                  <a:cubicBezTo>
                    <a:pt x="979" y="838"/>
                    <a:pt x="1029" y="1053"/>
                    <a:pt x="1082" y="1274"/>
                  </a:cubicBezTo>
                  <a:cubicBezTo>
                    <a:pt x="1203" y="1766"/>
                    <a:pt x="1318" y="2239"/>
                    <a:pt x="1426" y="2681"/>
                  </a:cubicBezTo>
                  <a:lnTo>
                    <a:pt x="1426" y="2681"/>
                  </a:lnTo>
                  <a:cubicBezTo>
                    <a:pt x="480" y="1750"/>
                    <a:pt x="72" y="902"/>
                    <a:pt x="18" y="902"/>
                  </a:cubicBezTo>
                  <a:cubicBezTo>
                    <a:pt x="17" y="902"/>
                    <a:pt x="16" y="902"/>
                    <a:pt x="15" y="903"/>
                  </a:cubicBezTo>
                  <a:cubicBezTo>
                    <a:pt x="1" y="910"/>
                    <a:pt x="98" y="1160"/>
                    <a:pt x="336" y="1553"/>
                  </a:cubicBezTo>
                  <a:cubicBezTo>
                    <a:pt x="575" y="1946"/>
                    <a:pt x="960" y="2481"/>
                    <a:pt x="1520" y="3013"/>
                  </a:cubicBezTo>
                  <a:lnTo>
                    <a:pt x="1732" y="3213"/>
                  </a:lnTo>
                  <a:lnTo>
                    <a:pt x="1665" y="2927"/>
                  </a:lnTo>
                  <a:cubicBezTo>
                    <a:pt x="1544" y="2403"/>
                    <a:pt x="1410" y="1831"/>
                    <a:pt x="1270" y="1229"/>
                  </a:cubicBezTo>
                  <a:cubicBezTo>
                    <a:pt x="1242" y="1116"/>
                    <a:pt x="1214" y="1003"/>
                    <a:pt x="1188" y="892"/>
                  </a:cubicBezTo>
                  <a:lnTo>
                    <a:pt x="1188" y="892"/>
                  </a:lnTo>
                  <a:cubicBezTo>
                    <a:pt x="1482" y="1164"/>
                    <a:pt x="1762" y="1425"/>
                    <a:pt x="2025" y="1667"/>
                  </a:cubicBezTo>
                  <a:cubicBezTo>
                    <a:pt x="2113" y="1741"/>
                    <a:pt x="2213" y="1822"/>
                    <a:pt x="2356" y="1831"/>
                  </a:cubicBezTo>
                  <a:cubicBezTo>
                    <a:pt x="2361" y="1832"/>
                    <a:pt x="2366" y="1832"/>
                    <a:pt x="2372" y="1832"/>
                  </a:cubicBezTo>
                  <a:cubicBezTo>
                    <a:pt x="2514" y="1832"/>
                    <a:pt x="2624" y="1711"/>
                    <a:pt x="2656" y="1612"/>
                  </a:cubicBezTo>
                  <a:cubicBezTo>
                    <a:pt x="2722" y="1400"/>
                    <a:pt x="2725" y="1229"/>
                    <a:pt x="2746" y="1062"/>
                  </a:cubicBezTo>
                  <a:cubicBezTo>
                    <a:pt x="2775" y="731"/>
                    <a:pt x="2772" y="465"/>
                    <a:pt x="2761" y="281"/>
                  </a:cubicBezTo>
                  <a:cubicBezTo>
                    <a:pt x="2751" y="98"/>
                    <a:pt x="2732" y="0"/>
                    <a:pt x="27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1229380" y="1968096"/>
              <a:ext cx="43049" cy="32261"/>
            </a:xfrm>
            <a:custGeom>
              <a:avLst/>
              <a:gdLst/>
              <a:ahLst/>
              <a:cxnLst/>
              <a:rect l="l" t="t" r="r" b="b"/>
              <a:pathLst>
                <a:path w="2933" h="2198" extrusionOk="0">
                  <a:moveTo>
                    <a:pt x="648" y="1"/>
                  </a:moveTo>
                  <a:lnTo>
                    <a:pt x="648" y="1"/>
                  </a:lnTo>
                  <a:cubicBezTo>
                    <a:pt x="648" y="1"/>
                    <a:pt x="1" y="1294"/>
                    <a:pt x="784" y="1886"/>
                  </a:cubicBezTo>
                  <a:cubicBezTo>
                    <a:pt x="1081" y="2112"/>
                    <a:pt x="1403" y="2198"/>
                    <a:pt x="1697" y="2198"/>
                  </a:cubicBezTo>
                  <a:cubicBezTo>
                    <a:pt x="2174" y="2198"/>
                    <a:pt x="2576" y="1971"/>
                    <a:pt x="2670" y="1751"/>
                  </a:cubicBezTo>
                  <a:cubicBezTo>
                    <a:pt x="2820" y="1398"/>
                    <a:pt x="2932" y="874"/>
                    <a:pt x="2932" y="874"/>
                  </a:cubicBezTo>
                  <a:cubicBezTo>
                    <a:pt x="2882" y="874"/>
                    <a:pt x="649" y="1"/>
                    <a:pt x="648" y="1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1232814" y="1966379"/>
              <a:ext cx="40965" cy="34624"/>
            </a:xfrm>
            <a:custGeom>
              <a:avLst/>
              <a:gdLst/>
              <a:ahLst/>
              <a:cxnLst/>
              <a:rect l="l" t="t" r="r" b="b"/>
              <a:pathLst>
                <a:path w="2791" h="2359" extrusionOk="0">
                  <a:moveTo>
                    <a:pt x="372" y="1"/>
                  </a:moveTo>
                  <a:lnTo>
                    <a:pt x="333" y="72"/>
                  </a:lnTo>
                  <a:cubicBezTo>
                    <a:pt x="229" y="265"/>
                    <a:pt x="148" y="470"/>
                    <a:pt x="93" y="694"/>
                  </a:cubicBezTo>
                  <a:cubicBezTo>
                    <a:pt x="0" y="1058"/>
                    <a:pt x="14" y="1468"/>
                    <a:pt x="207" y="1773"/>
                  </a:cubicBezTo>
                  <a:cubicBezTo>
                    <a:pt x="403" y="2080"/>
                    <a:pt x="710" y="2223"/>
                    <a:pt x="967" y="2308"/>
                  </a:cubicBezTo>
                  <a:lnTo>
                    <a:pt x="972" y="2311"/>
                  </a:lnTo>
                  <a:cubicBezTo>
                    <a:pt x="1145" y="2344"/>
                    <a:pt x="1305" y="2358"/>
                    <a:pt x="1449" y="2358"/>
                  </a:cubicBezTo>
                  <a:cubicBezTo>
                    <a:pt x="1628" y="2358"/>
                    <a:pt x="1782" y="2336"/>
                    <a:pt x="1900" y="2299"/>
                  </a:cubicBezTo>
                  <a:cubicBezTo>
                    <a:pt x="2122" y="2234"/>
                    <a:pt x="2205" y="2123"/>
                    <a:pt x="2196" y="2118"/>
                  </a:cubicBezTo>
                  <a:cubicBezTo>
                    <a:pt x="2194" y="2116"/>
                    <a:pt x="2192" y="2116"/>
                    <a:pt x="2190" y="2116"/>
                  </a:cubicBezTo>
                  <a:cubicBezTo>
                    <a:pt x="2163" y="2116"/>
                    <a:pt x="2069" y="2185"/>
                    <a:pt x="1881" y="2218"/>
                  </a:cubicBezTo>
                  <a:cubicBezTo>
                    <a:pt x="1806" y="2232"/>
                    <a:pt x="1715" y="2240"/>
                    <a:pt x="1611" y="2240"/>
                  </a:cubicBezTo>
                  <a:cubicBezTo>
                    <a:pt x="1438" y="2240"/>
                    <a:pt x="1231" y="2218"/>
                    <a:pt x="1007" y="2165"/>
                  </a:cubicBezTo>
                  <a:lnTo>
                    <a:pt x="1012" y="2165"/>
                  </a:lnTo>
                  <a:cubicBezTo>
                    <a:pt x="779" y="2075"/>
                    <a:pt x="514" y="1937"/>
                    <a:pt x="360" y="1680"/>
                  </a:cubicBezTo>
                  <a:cubicBezTo>
                    <a:pt x="207" y="1427"/>
                    <a:pt x="193" y="1077"/>
                    <a:pt x="279" y="739"/>
                  </a:cubicBezTo>
                  <a:cubicBezTo>
                    <a:pt x="320" y="561"/>
                    <a:pt x="383" y="387"/>
                    <a:pt x="458" y="232"/>
                  </a:cubicBezTo>
                  <a:lnTo>
                    <a:pt x="458" y="232"/>
                  </a:lnTo>
                  <a:cubicBezTo>
                    <a:pt x="1103" y="477"/>
                    <a:pt x="1671" y="680"/>
                    <a:pt x="2084" y="822"/>
                  </a:cubicBezTo>
                  <a:cubicBezTo>
                    <a:pt x="2465" y="954"/>
                    <a:pt x="2714" y="1028"/>
                    <a:pt x="2770" y="1028"/>
                  </a:cubicBezTo>
                  <a:cubicBezTo>
                    <a:pt x="2777" y="1028"/>
                    <a:pt x="2781" y="1027"/>
                    <a:pt x="2781" y="1025"/>
                  </a:cubicBezTo>
                  <a:cubicBezTo>
                    <a:pt x="2791" y="1003"/>
                    <a:pt x="2543" y="887"/>
                    <a:pt x="2127" y="710"/>
                  </a:cubicBezTo>
                  <a:cubicBezTo>
                    <a:pt x="1710" y="532"/>
                    <a:pt x="1122" y="294"/>
                    <a:pt x="448" y="32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1072698" y="2261215"/>
              <a:ext cx="356927" cy="368875"/>
            </a:xfrm>
            <a:custGeom>
              <a:avLst/>
              <a:gdLst/>
              <a:ahLst/>
              <a:cxnLst/>
              <a:rect l="l" t="t" r="r" b="b"/>
              <a:pathLst>
                <a:path w="24318" h="25132" extrusionOk="0">
                  <a:moveTo>
                    <a:pt x="8083" y="0"/>
                  </a:moveTo>
                  <a:cubicBezTo>
                    <a:pt x="7406" y="0"/>
                    <a:pt x="6809" y="462"/>
                    <a:pt x="6613" y="1136"/>
                  </a:cubicBezTo>
                  <a:lnTo>
                    <a:pt x="294" y="23081"/>
                  </a:lnTo>
                  <a:cubicBezTo>
                    <a:pt x="1" y="24105"/>
                    <a:pt x="737" y="25132"/>
                    <a:pt x="1763" y="25132"/>
                  </a:cubicBezTo>
                  <a:lnTo>
                    <a:pt x="16233" y="25132"/>
                  </a:lnTo>
                  <a:cubicBezTo>
                    <a:pt x="16912" y="25132"/>
                    <a:pt x="17507" y="24670"/>
                    <a:pt x="17703" y="23996"/>
                  </a:cubicBezTo>
                  <a:lnTo>
                    <a:pt x="24022" y="2048"/>
                  </a:lnTo>
                  <a:cubicBezTo>
                    <a:pt x="24318" y="1027"/>
                    <a:pt x="23580" y="0"/>
                    <a:pt x="22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1029826" y="2373008"/>
              <a:ext cx="193053" cy="157945"/>
            </a:xfrm>
            <a:custGeom>
              <a:avLst/>
              <a:gdLst/>
              <a:ahLst/>
              <a:cxnLst/>
              <a:rect l="l" t="t" r="r" b="b"/>
              <a:pathLst>
                <a:path w="13153" h="10761" extrusionOk="0">
                  <a:moveTo>
                    <a:pt x="6158" y="0"/>
                  </a:moveTo>
                  <a:cubicBezTo>
                    <a:pt x="5558" y="0"/>
                    <a:pt x="5084" y="55"/>
                    <a:pt x="4898" y="180"/>
                  </a:cubicBezTo>
                  <a:cubicBezTo>
                    <a:pt x="4293" y="592"/>
                    <a:pt x="1865" y="4186"/>
                    <a:pt x="1865" y="4186"/>
                  </a:cubicBezTo>
                  <a:lnTo>
                    <a:pt x="0" y="6107"/>
                  </a:lnTo>
                  <a:lnTo>
                    <a:pt x="2191" y="10760"/>
                  </a:lnTo>
                  <a:cubicBezTo>
                    <a:pt x="2191" y="10760"/>
                    <a:pt x="3903" y="10584"/>
                    <a:pt x="4851" y="9355"/>
                  </a:cubicBezTo>
                  <a:cubicBezTo>
                    <a:pt x="5510" y="8503"/>
                    <a:pt x="5648" y="7524"/>
                    <a:pt x="5648" y="7524"/>
                  </a:cubicBezTo>
                  <a:lnTo>
                    <a:pt x="7074" y="7008"/>
                  </a:lnTo>
                  <a:lnTo>
                    <a:pt x="7074" y="7008"/>
                  </a:lnTo>
                  <a:cubicBezTo>
                    <a:pt x="6489" y="7252"/>
                    <a:pt x="5543" y="7794"/>
                    <a:pt x="6336" y="8529"/>
                  </a:cubicBezTo>
                  <a:cubicBezTo>
                    <a:pt x="6336" y="8529"/>
                    <a:pt x="8265" y="8160"/>
                    <a:pt x="8682" y="7826"/>
                  </a:cubicBezTo>
                  <a:cubicBezTo>
                    <a:pt x="9101" y="7493"/>
                    <a:pt x="9322" y="6726"/>
                    <a:pt x="9322" y="6726"/>
                  </a:cubicBezTo>
                  <a:cubicBezTo>
                    <a:pt x="9322" y="6726"/>
                    <a:pt x="10251" y="6555"/>
                    <a:pt x="10092" y="5724"/>
                  </a:cubicBezTo>
                  <a:lnTo>
                    <a:pt x="10092" y="5724"/>
                  </a:lnTo>
                  <a:cubicBezTo>
                    <a:pt x="10092" y="5724"/>
                    <a:pt x="10143" y="5734"/>
                    <a:pt x="10219" y="5734"/>
                  </a:cubicBezTo>
                  <a:cubicBezTo>
                    <a:pt x="10444" y="5734"/>
                    <a:pt x="10889" y="5646"/>
                    <a:pt x="10889" y="4952"/>
                  </a:cubicBezTo>
                  <a:cubicBezTo>
                    <a:pt x="10889" y="4392"/>
                    <a:pt x="10583" y="3704"/>
                    <a:pt x="10340" y="3249"/>
                  </a:cubicBezTo>
                  <a:lnTo>
                    <a:pt x="10340" y="3249"/>
                  </a:lnTo>
                  <a:cubicBezTo>
                    <a:pt x="10623" y="3637"/>
                    <a:pt x="11134" y="4153"/>
                    <a:pt x="11970" y="4409"/>
                  </a:cubicBezTo>
                  <a:lnTo>
                    <a:pt x="11970" y="4407"/>
                  </a:lnTo>
                  <a:cubicBezTo>
                    <a:pt x="12024" y="4424"/>
                    <a:pt x="12084" y="4431"/>
                    <a:pt x="12145" y="4431"/>
                  </a:cubicBezTo>
                  <a:cubicBezTo>
                    <a:pt x="12586" y="4431"/>
                    <a:pt x="13153" y="4039"/>
                    <a:pt x="12909" y="3721"/>
                  </a:cubicBezTo>
                  <a:cubicBezTo>
                    <a:pt x="12089" y="2669"/>
                    <a:pt x="11027" y="992"/>
                    <a:pt x="10332" y="661"/>
                  </a:cubicBezTo>
                  <a:cubicBezTo>
                    <a:pt x="9531" y="281"/>
                    <a:pt x="7519" y="0"/>
                    <a:pt x="6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1110654" y="2444405"/>
              <a:ext cx="54850" cy="28739"/>
            </a:xfrm>
            <a:custGeom>
              <a:avLst/>
              <a:gdLst/>
              <a:ahLst/>
              <a:cxnLst/>
              <a:rect l="l" t="t" r="r" b="b"/>
              <a:pathLst>
                <a:path w="3737" h="1958" extrusionOk="0">
                  <a:moveTo>
                    <a:pt x="1182" y="1"/>
                  </a:moveTo>
                  <a:cubicBezTo>
                    <a:pt x="991" y="1"/>
                    <a:pt x="817" y="16"/>
                    <a:pt x="670" y="31"/>
                  </a:cubicBezTo>
                  <a:cubicBezTo>
                    <a:pt x="251" y="81"/>
                    <a:pt x="1" y="141"/>
                    <a:pt x="3" y="160"/>
                  </a:cubicBezTo>
                  <a:lnTo>
                    <a:pt x="1" y="160"/>
                  </a:lnTo>
                  <a:cubicBezTo>
                    <a:pt x="2" y="168"/>
                    <a:pt x="31" y="171"/>
                    <a:pt x="84" y="171"/>
                  </a:cubicBezTo>
                  <a:cubicBezTo>
                    <a:pt x="192" y="171"/>
                    <a:pt x="399" y="157"/>
                    <a:pt x="677" y="143"/>
                  </a:cubicBezTo>
                  <a:cubicBezTo>
                    <a:pt x="770" y="140"/>
                    <a:pt x="872" y="137"/>
                    <a:pt x="981" y="137"/>
                  </a:cubicBezTo>
                  <a:cubicBezTo>
                    <a:pt x="1352" y="137"/>
                    <a:pt x="1803" y="172"/>
                    <a:pt x="2239" y="367"/>
                  </a:cubicBezTo>
                  <a:cubicBezTo>
                    <a:pt x="2806" y="617"/>
                    <a:pt x="3199" y="1038"/>
                    <a:pt x="3413" y="1377"/>
                  </a:cubicBezTo>
                  <a:cubicBezTo>
                    <a:pt x="3624" y="1712"/>
                    <a:pt x="3690" y="1958"/>
                    <a:pt x="3719" y="1958"/>
                  </a:cubicBezTo>
                  <a:cubicBezTo>
                    <a:pt x="3719" y="1958"/>
                    <a:pt x="3720" y="1958"/>
                    <a:pt x="3720" y="1958"/>
                  </a:cubicBezTo>
                  <a:cubicBezTo>
                    <a:pt x="3737" y="1955"/>
                    <a:pt x="3713" y="1691"/>
                    <a:pt x="3513" y="1319"/>
                  </a:cubicBezTo>
                  <a:cubicBezTo>
                    <a:pt x="3318" y="953"/>
                    <a:pt x="2913" y="486"/>
                    <a:pt x="2306" y="222"/>
                  </a:cubicBezTo>
                  <a:cubicBezTo>
                    <a:pt x="1915" y="48"/>
                    <a:pt x="1522" y="1"/>
                    <a:pt x="1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1116804" y="2415972"/>
              <a:ext cx="61675" cy="40084"/>
            </a:xfrm>
            <a:custGeom>
              <a:avLst/>
              <a:gdLst/>
              <a:ahLst/>
              <a:cxnLst/>
              <a:rect l="l" t="t" r="r" b="b"/>
              <a:pathLst>
                <a:path w="4202" h="2731" extrusionOk="0">
                  <a:moveTo>
                    <a:pt x="1442" y="0"/>
                  </a:moveTo>
                  <a:cubicBezTo>
                    <a:pt x="1194" y="0"/>
                    <a:pt x="967" y="31"/>
                    <a:pt x="780" y="80"/>
                  </a:cubicBezTo>
                  <a:cubicBezTo>
                    <a:pt x="520" y="144"/>
                    <a:pt x="322" y="230"/>
                    <a:pt x="194" y="301"/>
                  </a:cubicBezTo>
                  <a:cubicBezTo>
                    <a:pt x="65" y="373"/>
                    <a:pt x="1" y="423"/>
                    <a:pt x="8" y="432"/>
                  </a:cubicBezTo>
                  <a:cubicBezTo>
                    <a:pt x="9" y="434"/>
                    <a:pt x="11" y="435"/>
                    <a:pt x="14" y="435"/>
                  </a:cubicBezTo>
                  <a:cubicBezTo>
                    <a:pt x="60" y="435"/>
                    <a:pt x="336" y="280"/>
                    <a:pt x="803" y="192"/>
                  </a:cubicBezTo>
                  <a:cubicBezTo>
                    <a:pt x="963" y="160"/>
                    <a:pt x="1149" y="140"/>
                    <a:pt x="1350" y="140"/>
                  </a:cubicBezTo>
                  <a:cubicBezTo>
                    <a:pt x="1774" y="140"/>
                    <a:pt x="2266" y="228"/>
                    <a:pt x="2727" y="480"/>
                  </a:cubicBezTo>
                  <a:cubicBezTo>
                    <a:pt x="3404" y="856"/>
                    <a:pt x="3806" y="1473"/>
                    <a:pt x="3977" y="1937"/>
                  </a:cubicBezTo>
                  <a:cubicBezTo>
                    <a:pt x="4153" y="2407"/>
                    <a:pt x="4149" y="2730"/>
                    <a:pt x="4180" y="2730"/>
                  </a:cubicBezTo>
                  <a:cubicBezTo>
                    <a:pt x="4180" y="2730"/>
                    <a:pt x="4180" y="2730"/>
                    <a:pt x="4180" y="2730"/>
                  </a:cubicBezTo>
                  <a:cubicBezTo>
                    <a:pt x="4189" y="2730"/>
                    <a:pt x="4201" y="2649"/>
                    <a:pt x="4197" y="2504"/>
                  </a:cubicBezTo>
                  <a:cubicBezTo>
                    <a:pt x="4192" y="2361"/>
                    <a:pt x="4163" y="2149"/>
                    <a:pt x="4087" y="1901"/>
                  </a:cubicBezTo>
                  <a:cubicBezTo>
                    <a:pt x="3937" y="1409"/>
                    <a:pt x="3530" y="742"/>
                    <a:pt x="2806" y="339"/>
                  </a:cubicBezTo>
                  <a:cubicBezTo>
                    <a:pt x="2349" y="90"/>
                    <a:pt x="1865" y="0"/>
                    <a:pt x="1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1113355" y="2390725"/>
              <a:ext cx="68338" cy="34257"/>
            </a:xfrm>
            <a:custGeom>
              <a:avLst/>
              <a:gdLst/>
              <a:ahLst/>
              <a:cxnLst/>
              <a:rect l="l" t="t" r="r" b="b"/>
              <a:pathLst>
                <a:path w="4656" h="2334" extrusionOk="0">
                  <a:moveTo>
                    <a:pt x="1964" y="1"/>
                  </a:moveTo>
                  <a:cubicBezTo>
                    <a:pt x="1897" y="1"/>
                    <a:pt x="1831" y="2"/>
                    <a:pt x="1767" y="4"/>
                  </a:cubicBezTo>
                  <a:cubicBezTo>
                    <a:pt x="1417" y="19"/>
                    <a:pt x="1107" y="50"/>
                    <a:pt x="848" y="66"/>
                  </a:cubicBezTo>
                  <a:cubicBezTo>
                    <a:pt x="624" y="84"/>
                    <a:pt x="437" y="87"/>
                    <a:pt x="296" y="87"/>
                  </a:cubicBezTo>
                  <a:cubicBezTo>
                    <a:pt x="211" y="87"/>
                    <a:pt x="143" y="86"/>
                    <a:pt x="95" y="86"/>
                  </a:cubicBezTo>
                  <a:cubicBezTo>
                    <a:pt x="37" y="86"/>
                    <a:pt x="6" y="88"/>
                    <a:pt x="5" y="95"/>
                  </a:cubicBezTo>
                  <a:cubicBezTo>
                    <a:pt x="0" y="113"/>
                    <a:pt x="287" y="181"/>
                    <a:pt x="762" y="181"/>
                  </a:cubicBezTo>
                  <a:cubicBezTo>
                    <a:pt x="792" y="181"/>
                    <a:pt x="822" y="181"/>
                    <a:pt x="853" y="181"/>
                  </a:cubicBezTo>
                  <a:cubicBezTo>
                    <a:pt x="1131" y="171"/>
                    <a:pt x="1438" y="162"/>
                    <a:pt x="1769" y="152"/>
                  </a:cubicBezTo>
                  <a:cubicBezTo>
                    <a:pt x="1788" y="152"/>
                    <a:pt x="1808" y="152"/>
                    <a:pt x="1827" y="152"/>
                  </a:cubicBezTo>
                  <a:cubicBezTo>
                    <a:pt x="2154" y="152"/>
                    <a:pt x="2509" y="173"/>
                    <a:pt x="2855" y="285"/>
                  </a:cubicBezTo>
                  <a:cubicBezTo>
                    <a:pt x="3217" y="409"/>
                    <a:pt x="3520" y="626"/>
                    <a:pt x="3743" y="874"/>
                  </a:cubicBezTo>
                  <a:cubicBezTo>
                    <a:pt x="3972" y="1116"/>
                    <a:pt x="4132" y="1376"/>
                    <a:pt x="4255" y="1595"/>
                  </a:cubicBezTo>
                  <a:cubicBezTo>
                    <a:pt x="4497" y="2036"/>
                    <a:pt x="4609" y="2333"/>
                    <a:pt x="4637" y="2333"/>
                  </a:cubicBezTo>
                  <a:cubicBezTo>
                    <a:pt x="4638" y="2333"/>
                    <a:pt x="4638" y="2333"/>
                    <a:pt x="4639" y="2333"/>
                  </a:cubicBezTo>
                  <a:cubicBezTo>
                    <a:pt x="4655" y="2328"/>
                    <a:pt x="4582" y="2014"/>
                    <a:pt x="4360" y="1545"/>
                  </a:cubicBezTo>
                  <a:cubicBezTo>
                    <a:pt x="4246" y="1312"/>
                    <a:pt x="4091" y="1038"/>
                    <a:pt x="3858" y="774"/>
                  </a:cubicBezTo>
                  <a:cubicBezTo>
                    <a:pt x="3629" y="509"/>
                    <a:pt x="3300" y="266"/>
                    <a:pt x="2908" y="133"/>
                  </a:cubicBezTo>
                  <a:cubicBezTo>
                    <a:pt x="2585" y="28"/>
                    <a:pt x="2261" y="1"/>
                    <a:pt x="1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D3C99D3-83BD-22EB-CA00-A354675C99E6}"/>
              </a:ext>
            </a:extLst>
          </p:cNvPr>
          <p:cNvSpPr txBox="1"/>
          <p:nvPr/>
        </p:nvSpPr>
        <p:spPr>
          <a:xfrm>
            <a:off x="5316097" y="1725503"/>
            <a:ext cx="271892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/>
              <a:t>פרויקט גמר –מכון טכנולוגי חולון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41"/>
          <p:cNvSpPr txBox="1">
            <a:spLocks noGrp="1"/>
          </p:cNvSpPr>
          <p:nvPr>
            <p:ph type="title"/>
          </p:nvPr>
        </p:nvSpPr>
        <p:spPr>
          <a:xfrm>
            <a:off x="460829" y="124254"/>
            <a:ext cx="77139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Patient Male 1956 – MCA LEFT</a:t>
            </a:r>
            <a:endParaRPr dirty="0"/>
          </a:p>
        </p:txBody>
      </p:sp>
      <p:pic>
        <p:nvPicPr>
          <p:cNvPr id="3" name="תמונה 2" descr="תמונה שמכילה עיגול, צילום מסך&#10;&#10;התיאור נוצר באופן אוטומטי">
            <a:extLst>
              <a:ext uri="{FF2B5EF4-FFF2-40B4-BE49-F238E27FC236}">
                <a16:creationId xmlns:a16="http://schemas.microsoft.com/office/drawing/2014/main" id="{F166EB25-7778-C0D3-BF19-726208DCC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8318"/>
            <a:ext cx="2037679" cy="1749324"/>
          </a:xfrm>
          <a:prstGeom prst="rect">
            <a:avLst/>
          </a:prstGeom>
        </p:spPr>
      </p:pic>
      <p:pic>
        <p:nvPicPr>
          <p:cNvPr id="6" name="תמונה 5" descr="תמונה שמכילה עיגול, צילום מסך, שחור ולבן">
            <a:extLst>
              <a:ext uri="{FF2B5EF4-FFF2-40B4-BE49-F238E27FC236}">
                <a16:creationId xmlns:a16="http://schemas.microsoft.com/office/drawing/2014/main" id="{76DCDA68-1ED8-ACED-E14C-F9E6E0F84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556" y="1068318"/>
            <a:ext cx="2037679" cy="1749324"/>
          </a:xfrm>
          <a:prstGeom prst="rect">
            <a:avLst/>
          </a:prstGeom>
        </p:spPr>
      </p:pic>
      <p:pic>
        <p:nvPicPr>
          <p:cNvPr id="12" name="תמונה 11" descr="תמונה שמכילה טקסט, תרשים, עלילה, קו">
            <a:extLst>
              <a:ext uri="{FF2B5EF4-FFF2-40B4-BE49-F238E27FC236}">
                <a16:creationId xmlns:a16="http://schemas.microsoft.com/office/drawing/2014/main" id="{0DCE1CAD-C01C-FBC7-ADE1-AE80B17F6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654" y="1432724"/>
            <a:ext cx="3867085" cy="2899209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C6906FB1-3575-DC41-0016-575F84B14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679" y="4171033"/>
            <a:ext cx="713986" cy="423104"/>
          </a:xfrm>
          <a:prstGeom prst="rect">
            <a:avLst/>
          </a:prstGeom>
        </p:spPr>
      </p:pic>
      <p:pic>
        <p:nvPicPr>
          <p:cNvPr id="18" name="תמונה 17" descr="תמונה שמכילה צילום מסך, סרט רנטגן&#10;&#10;התיאור נוצר באופן אוטומטי">
            <a:extLst>
              <a:ext uri="{FF2B5EF4-FFF2-40B4-BE49-F238E27FC236}">
                <a16:creationId xmlns:a16="http://schemas.microsoft.com/office/drawing/2014/main" id="{F56C79C5-B09B-91FF-6689-719F61F57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1445" y="3394176"/>
            <a:ext cx="2032790" cy="1749324"/>
          </a:xfrm>
          <a:prstGeom prst="rect">
            <a:avLst/>
          </a:prstGeom>
        </p:spPr>
      </p:pic>
      <p:pic>
        <p:nvPicPr>
          <p:cNvPr id="20" name="תמונה 19" descr="תמונה שמכילה עיגול, צילום מסך, רדיולוגיב, הדמיה רפואית">
            <a:extLst>
              <a:ext uri="{FF2B5EF4-FFF2-40B4-BE49-F238E27FC236}">
                <a16:creationId xmlns:a16="http://schemas.microsoft.com/office/drawing/2014/main" id="{420C24F7-3B77-5A21-E25C-B140A0005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394176"/>
            <a:ext cx="2032790" cy="174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02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41"/>
          <p:cNvSpPr txBox="1">
            <a:spLocks noGrp="1"/>
          </p:cNvSpPr>
          <p:nvPr>
            <p:ph type="title"/>
          </p:nvPr>
        </p:nvSpPr>
        <p:spPr>
          <a:xfrm>
            <a:off x="460829" y="124254"/>
            <a:ext cx="77139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Patient Male 1956 – MCA Right</a:t>
            </a:r>
            <a:endParaRPr dirty="0"/>
          </a:p>
        </p:txBody>
      </p:sp>
      <p:pic>
        <p:nvPicPr>
          <p:cNvPr id="3" name="תמונה 2" descr="תמונה שמכילה עיגול, צילום מסך&#10;&#10;התיאור נוצר באופן אוטומטי">
            <a:extLst>
              <a:ext uri="{FF2B5EF4-FFF2-40B4-BE49-F238E27FC236}">
                <a16:creationId xmlns:a16="http://schemas.microsoft.com/office/drawing/2014/main" id="{F166EB25-7778-C0D3-BF19-726208DCC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8318"/>
            <a:ext cx="2037679" cy="1749324"/>
          </a:xfrm>
          <a:prstGeom prst="rect">
            <a:avLst/>
          </a:prstGeom>
        </p:spPr>
      </p:pic>
      <p:pic>
        <p:nvPicPr>
          <p:cNvPr id="6" name="תמונה 5" descr="תמונה שמכילה עיגול, צילום מסך, שחור ולבן">
            <a:extLst>
              <a:ext uri="{FF2B5EF4-FFF2-40B4-BE49-F238E27FC236}">
                <a16:creationId xmlns:a16="http://schemas.microsoft.com/office/drawing/2014/main" id="{76DCDA68-1ED8-ACED-E14C-F9E6E0F84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556" y="1068318"/>
            <a:ext cx="2037679" cy="1749324"/>
          </a:xfrm>
          <a:prstGeom prst="rect">
            <a:avLst/>
          </a:prstGeom>
        </p:spPr>
      </p:pic>
      <p:pic>
        <p:nvPicPr>
          <p:cNvPr id="18" name="תמונה 17" descr="תמונה שמכילה צילום מסך, סרט רנטגן&#10;&#10;התיאור נוצר באופן אוטומטי">
            <a:extLst>
              <a:ext uri="{FF2B5EF4-FFF2-40B4-BE49-F238E27FC236}">
                <a16:creationId xmlns:a16="http://schemas.microsoft.com/office/drawing/2014/main" id="{F56C79C5-B09B-91FF-6689-719F61F57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445" y="3394176"/>
            <a:ext cx="2032790" cy="1749324"/>
          </a:xfrm>
          <a:prstGeom prst="rect">
            <a:avLst/>
          </a:prstGeom>
        </p:spPr>
      </p:pic>
      <p:pic>
        <p:nvPicPr>
          <p:cNvPr id="4" name="תמונה 3" descr="תמונה שמכילה צילום מסך, עיגול">
            <a:extLst>
              <a:ext uri="{FF2B5EF4-FFF2-40B4-BE49-F238E27FC236}">
                <a16:creationId xmlns:a16="http://schemas.microsoft.com/office/drawing/2014/main" id="{79CEA2DF-58FE-E424-2180-68ADE1CEA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18944"/>
            <a:ext cx="2032790" cy="172455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731A0EB-840D-2426-A7EA-1EA437468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790" y="4215041"/>
            <a:ext cx="703766" cy="402917"/>
          </a:xfrm>
          <a:prstGeom prst="rect">
            <a:avLst/>
          </a:prstGeom>
        </p:spPr>
      </p:pic>
      <p:pic>
        <p:nvPicPr>
          <p:cNvPr id="9" name="תמונה 8" descr="תמונה שמכילה טקסט, תרשים, קו, עלילה&#10;&#10;התיאור נוצר באופן אוטומטי">
            <a:extLst>
              <a:ext uri="{FF2B5EF4-FFF2-40B4-BE49-F238E27FC236}">
                <a16:creationId xmlns:a16="http://schemas.microsoft.com/office/drawing/2014/main" id="{0C606319-8ADC-FE6C-EE41-515EAA47A1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0269" y="1464272"/>
            <a:ext cx="3791443" cy="284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71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41"/>
          <p:cNvSpPr txBox="1">
            <a:spLocks noGrp="1"/>
          </p:cNvSpPr>
          <p:nvPr>
            <p:ph type="title"/>
          </p:nvPr>
        </p:nvSpPr>
        <p:spPr>
          <a:xfrm>
            <a:off x="460829" y="124254"/>
            <a:ext cx="77139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Patient Male 1956 – ACA TOP</a:t>
            </a:r>
            <a:endParaRPr dirty="0"/>
          </a:p>
        </p:txBody>
      </p:sp>
      <p:pic>
        <p:nvPicPr>
          <p:cNvPr id="3" name="תמונה 2" descr="תמונה שמכילה עיגול, צילום מסך&#10;&#10;התיאור נוצר באופן אוטומטי">
            <a:extLst>
              <a:ext uri="{FF2B5EF4-FFF2-40B4-BE49-F238E27FC236}">
                <a16:creationId xmlns:a16="http://schemas.microsoft.com/office/drawing/2014/main" id="{F166EB25-7778-C0D3-BF19-726208DCC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8318"/>
            <a:ext cx="2037679" cy="1749324"/>
          </a:xfrm>
          <a:prstGeom prst="rect">
            <a:avLst/>
          </a:prstGeom>
        </p:spPr>
      </p:pic>
      <p:pic>
        <p:nvPicPr>
          <p:cNvPr id="6" name="תמונה 5" descr="תמונה שמכילה עיגול, צילום מסך, שחור ולבן">
            <a:extLst>
              <a:ext uri="{FF2B5EF4-FFF2-40B4-BE49-F238E27FC236}">
                <a16:creationId xmlns:a16="http://schemas.microsoft.com/office/drawing/2014/main" id="{76DCDA68-1ED8-ACED-E14C-F9E6E0F84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556" y="1068318"/>
            <a:ext cx="2037679" cy="1749324"/>
          </a:xfrm>
          <a:prstGeom prst="rect">
            <a:avLst/>
          </a:prstGeom>
        </p:spPr>
      </p:pic>
      <p:pic>
        <p:nvPicPr>
          <p:cNvPr id="18" name="תמונה 17" descr="תמונה שמכילה צילום מסך, סרט רנטגן&#10;&#10;התיאור נוצר באופן אוטומטי">
            <a:extLst>
              <a:ext uri="{FF2B5EF4-FFF2-40B4-BE49-F238E27FC236}">
                <a16:creationId xmlns:a16="http://schemas.microsoft.com/office/drawing/2014/main" id="{F56C79C5-B09B-91FF-6689-719F61F57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000" y="3394176"/>
            <a:ext cx="2032790" cy="174932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9E8746AD-0272-480A-62C2-19FD27FBB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679" y="4079519"/>
            <a:ext cx="698876" cy="481983"/>
          </a:xfrm>
          <a:prstGeom prst="rect">
            <a:avLst/>
          </a:prstGeom>
        </p:spPr>
      </p:pic>
      <p:pic>
        <p:nvPicPr>
          <p:cNvPr id="10" name="תמונה 9" descr="תמונה שמכילה טקסט, תרשים, עלילה, קו&#10;&#10;התיאור נוצר באופן אוטומטי">
            <a:extLst>
              <a:ext uri="{FF2B5EF4-FFF2-40B4-BE49-F238E27FC236}">
                <a16:creationId xmlns:a16="http://schemas.microsoft.com/office/drawing/2014/main" id="{A2616110-C777-9BE9-2F38-0EC5238A6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879" y="1462063"/>
            <a:ext cx="3964303" cy="2972094"/>
          </a:xfrm>
          <a:prstGeom prst="rect">
            <a:avLst/>
          </a:prstGeom>
        </p:spPr>
      </p:pic>
      <p:pic>
        <p:nvPicPr>
          <p:cNvPr id="12" name="תמונה 11" descr="תמונה שמכילה עיגול, צילום מסך">
            <a:extLst>
              <a:ext uri="{FF2B5EF4-FFF2-40B4-BE49-F238E27FC236}">
                <a16:creationId xmlns:a16="http://schemas.microsoft.com/office/drawing/2014/main" id="{34A4C49E-B5B0-3A4E-A691-C6877DACF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0" y="3394177"/>
            <a:ext cx="2032789" cy="174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28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39"/>
          <p:cNvSpPr txBox="1">
            <a:spLocks noGrp="1"/>
          </p:cNvSpPr>
          <p:nvPr>
            <p:ph type="title"/>
          </p:nvPr>
        </p:nvSpPr>
        <p:spPr>
          <a:xfrm>
            <a:off x="4959600" y="2278800"/>
            <a:ext cx="3081600" cy="8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הקדמה</a:t>
            </a:r>
            <a:endParaRPr dirty="0"/>
          </a:p>
        </p:txBody>
      </p:sp>
      <p:sp>
        <p:nvSpPr>
          <p:cNvPr id="936" name="Google Shape;936;p39"/>
          <p:cNvSpPr txBox="1">
            <a:spLocks noGrp="1"/>
          </p:cNvSpPr>
          <p:nvPr>
            <p:ph type="title" idx="2"/>
          </p:nvPr>
        </p:nvSpPr>
        <p:spPr>
          <a:xfrm>
            <a:off x="4959600" y="1234500"/>
            <a:ext cx="30816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938" name="Google Shape;938;p39"/>
          <p:cNvGrpSpPr/>
          <p:nvPr/>
        </p:nvGrpSpPr>
        <p:grpSpPr>
          <a:xfrm>
            <a:off x="1433627" y="1172117"/>
            <a:ext cx="2419745" cy="2799266"/>
            <a:chOff x="4932325" y="1542650"/>
            <a:chExt cx="2450375" cy="2834700"/>
          </a:xfrm>
        </p:grpSpPr>
        <p:sp>
          <p:nvSpPr>
            <p:cNvPr id="939" name="Google Shape;939;p39"/>
            <p:cNvSpPr/>
            <p:nvPr/>
          </p:nvSpPr>
          <p:spPr>
            <a:xfrm>
              <a:off x="6165275" y="1542650"/>
              <a:ext cx="1217425" cy="2834700"/>
            </a:xfrm>
            <a:custGeom>
              <a:avLst/>
              <a:gdLst/>
              <a:ahLst/>
              <a:cxnLst/>
              <a:rect l="l" t="t" r="r" b="b"/>
              <a:pathLst>
                <a:path w="48697" h="113388" extrusionOk="0">
                  <a:moveTo>
                    <a:pt x="10885" y="1"/>
                  </a:moveTo>
                  <a:cubicBezTo>
                    <a:pt x="9951" y="1"/>
                    <a:pt x="8968" y="112"/>
                    <a:pt x="7937" y="363"/>
                  </a:cubicBezTo>
                  <a:cubicBezTo>
                    <a:pt x="0" y="2294"/>
                    <a:pt x="1763" y="9373"/>
                    <a:pt x="1524" y="13021"/>
                  </a:cubicBezTo>
                  <a:cubicBezTo>
                    <a:pt x="1287" y="16667"/>
                    <a:pt x="2086" y="22781"/>
                    <a:pt x="1524" y="25999"/>
                  </a:cubicBezTo>
                  <a:cubicBezTo>
                    <a:pt x="965" y="29217"/>
                    <a:pt x="905" y="33830"/>
                    <a:pt x="1524" y="35759"/>
                  </a:cubicBezTo>
                  <a:cubicBezTo>
                    <a:pt x="2145" y="37690"/>
                    <a:pt x="1524" y="48095"/>
                    <a:pt x="1524" y="48095"/>
                  </a:cubicBezTo>
                  <a:lnTo>
                    <a:pt x="1524" y="78128"/>
                  </a:lnTo>
                  <a:cubicBezTo>
                    <a:pt x="1524" y="78128"/>
                    <a:pt x="428" y="105481"/>
                    <a:pt x="3110" y="108485"/>
                  </a:cubicBezTo>
                  <a:cubicBezTo>
                    <a:pt x="5135" y="110752"/>
                    <a:pt x="8760" y="113387"/>
                    <a:pt x="13804" y="113387"/>
                  </a:cubicBezTo>
                  <a:cubicBezTo>
                    <a:pt x="15440" y="113387"/>
                    <a:pt x="17226" y="113110"/>
                    <a:pt x="19154" y="112453"/>
                  </a:cubicBezTo>
                  <a:cubicBezTo>
                    <a:pt x="27031" y="109772"/>
                    <a:pt x="29605" y="107518"/>
                    <a:pt x="31428" y="105481"/>
                  </a:cubicBezTo>
                  <a:cubicBezTo>
                    <a:pt x="31428" y="105481"/>
                    <a:pt x="37341" y="102905"/>
                    <a:pt x="37227" y="95935"/>
                  </a:cubicBezTo>
                  <a:cubicBezTo>
                    <a:pt x="37227" y="95935"/>
                    <a:pt x="39687" y="94432"/>
                    <a:pt x="41190" y="91428"/>
                  </a:cubicBezTo>
                  <a:cubicBezTo>
                    <a:pt x="42691" y="88426"/>
                    <a:pt x="44622" y="86387"/>
                    <a:pt x="45050" y="83491"/>
                  </a:cubicBezTo>
                  <a:cubicBezTo>
                    <a:pt x="45479" y="80595"/>
                    <a:pt x="44406" y="79845"/>
                    <a:pt x="44406" y="79845"/>
                  </a:cubicBezTo>
                  <a:cubicBezTo>
                    <a:pt x="44406" y="79845"/>
                    <a:pt x="45695" y="79415"/>
                    <a:pt x="46231" y="75554"/>
                  </a:cubicBezTo>
                  <a:cubicBezTo>
                    <a:pt x="46768" y="71692"/>
                    <a:pt x="48160" y="69546"/>
                    <a:pt x="47840" y="67831"/>
                  </a:cubicBezTo>
                  <a:cubicBezTo>
                    <a:pt x="47518" y="66114"/>
                    <a:pt x="46337" y="64827"/>
                    <a:pt x="46337" y="64827"/>
                  </a:cubicBezTo>
                  <a:cubicBezTo>
                    <a:pt x="46337" y="64827"/>
                    <a:pt x="47398" y="64291"/>
                    <a:pt x="47887" y="62254"/>
                  </a:cubicBezTo>
                  <a:cubicBezTo>
                    <a:pt x="48375" y="60215"/>
                    <a:pt x="48697" y="55281"/>
                    <a:pt x="48591" y="52600"/>
                  </a:cubicBezTo>
                  <a:cubicBezTo>
                    <a:pt x="48483" y="49918"/>
                    <a:pt x="47838" y="48417"/>
                    <a:pt x="47838" y="48417"/>
                  </a:cubicBezTo>
                  <a:cubicBezTo>
                    <a:pt x="47838" y="48417"/>
                    <a:pt x="48160" y="40694"/>
                    <a:pt x="45373" y="39622"/>
                  </a:cubicBezTo>
                  <a:lnTo>
                    <a:pt x="44192" y="39085"/>
                  </a:lnTo>
                  <a:cubicBezTo>
                    <a:pt x="44192" y="39085"/>
                    <a:pt x="45373" y="38119"/>
                    <a:pt x="44084" y="35759"/>
                  </a:cubicBezTo>
                  <a:cubicBezTo>
                    <a:pt x="42797" y="33400"/>
                    <a:pt x="43011" y="30504"/>
                    <a:pt x="41832" y="28573"/>
                  </a:cubicBezTo>
                  <a:cubicBezTo>
                    <a:pt x="40704" y="26727"/>
                    <a:pt x="39577" y="23510"/>
                    <a:pt x="37139" y="23510"/>
                  </a:cubicBezTo>
                  <a:cubicBezTo>
                    <a:pt x="37026" y="23510"/>
                    <a:pt x="36910" y="23517"/>
                    <a:pt x="36791" y="23532"/>
                  </a:cubicBezTo>
                  <a:cubicBezTo>
                    <a:pt x="36791" y="23532"/>
                    <a:pt x="38292" y="21816"/>
                    <a:pt x="35719" y="17632"/>
                  </a:cubicBezTo>
                  <a:cubicBezTo>
                    <a:pt x="33145" y="13449"/>
                    <a:pt x="33251" y="11840"/>
                    <a:pt x="29819" y="10553"/>
                  </a:cubicBezTo>
                  <a:cubicBezTo>
                    <a:pt x="26387" y="9267"/>
                    <a:pt x="25636" y="8408"/>
                    <a:pt x="23277" y="6585"/>
                  </a:cubicBezTo>
                  <a:cubicBezTo>
                    <a:pt x="21222" y="4999"/>
                    <a:pt x="17139" y="1"/>
                    <a:pt x="108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7099175" y="3476200"/>
              <a:ext cx="850" cy="275"/>
            </a:xfrm>
            <a:custGeom>
              <a:avLst/>
              <a:gdLst/>
              <a:ahLst/>
              <a:cxnLst/>
              <a:rect l="l" t="t" r="r" b="b"/>
              <a:pathLst>
                <a:path w="34" h="11" extrusionOk="0">
                  <a:moveTo>
                    <a:pt x="33" y="1"/>
                  </a:moveTo>
                  <a:cubicBezTo>
                    <a:pt x="25" y="3"/>
                    <a:pt x="17" y="5"/>
                    <a:pt x="11" y="7"/>
                  </a:cubicBezTo>
                  <a:lnTo>
                    <a:pt x="11" y="7"/>
                  </a:lnTo>
                  <a:cubicBezTo>
                    <a:pt x="16" y="6"/>
                    <a:pt x="23" y="4"/>
                    <a:pt x="33" y="1"/>
                  </a:cubicBezTo>
                  <a:close/>
                  <a:moveTo>
                    <a:pt x="11" y="7"/>
                  </a:moveTo>
                  <a:cubicBezTo>
                    <a:pt x="6" y="9"/>
                    <a:pt x="3" y="9"/>
                    <a:pt x="1" y="10"/>
                  </a:cubicBezTo>
                  <a:cubicBezTo>
                    <a:pt x="3" y="10"/>
                    <a:pt x="7" y="9"/>
                    <a:pt x="11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7098900" y="3476450"/>
              <a:ext cx="300" cy="100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2" y="0"/>
                  </a:moveTo>
                  <a:lnTo>
                    <a:pt x="12" y="0"/>
                  </a:lnTo>
                  <a:cubicBezTo>
                    <a:pt x="4" y="2"/>
                    <a:pt x="1" y="3"/>
                    <a:pt x="1" y="3"/>
                  </a:cubicBezTo>
                  <a:cubicBezTo>
                    <a:pt x="2" y="3"/>
                    <a:pt x="6" y="2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7100000" y="3475900"/>
              <a:ext cx="1100" cy="325"/>
            </a:xfrm>
            <a:custGeom>
              <a:avLst/>
              <a:gdLst/>
              <a:ahLst/>
              <a:cxnLst/>
              <a:rect l="l" t="t" r="r" b="b"/>
              <a:pathLst>
                <a:path w="44" h="13" extrusionOk="0">
                  <a:moveTo>
                    <a:pt x="43" y="1"/>
                  </a:moveTo>
                  <a:cubicBezTo>
                    <a:pt x="43" y="1"/>
                    <a:pt x="32" y="4"/>
                    <a:pt x="0" y="13"/>
                  </a:cubicBezTo>
                  <a:cubicBezTo>
                    <a:pt x="22" y="7"/>
                    <a:pt x="44" y="1"/>
                    <a:pt x="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6970550" y="3476200"/>
              <a:ext cx="233500" cy="338650"/>
            </a:xfrm>
            <a:custGeom>
              <a:avLst/>
              <a:gdLst/>
              <a:ahLst/>
              <a:cxnLst/>
              <a:rect l="l" t="t" r="r" b="b"/>
              <a:pathLst>
                <a:path w="9340" h="13546" extrusionOk="0">
                  <a:moveTo>
                    <a:pt x="5178" y="1"/>
                  </a:moveTo>
                  <a:lnTo>
                    <a:pt x="5178" y="1"/>
                  </a:lnTo>
                  <a:cubicBezTo>
                    <a:pt x="5360" y="869"/>
                    <a:pt x="5609" y="1729"/>
                    <a:pt x="5715" y="2607"/>
                  </a:cubicBezTo>
                  <a:cubicBezTo>
                    <a:pt x="6077" y="5624"/>
                    <a:pt x="5678" y="6844"/>
                    <a:pt x="2854" y="8061"/>
                  </a:cubicBezTo>
                  <a:cubicBezTo>
                    <a:pt x="1935" y="8458"/>
                    <a:pt x="953" y="9020"/>
                    <a:pt x="0" y="9577"/>
                  </a:cubicBezTo>
                  <a:cubicBezTo>
                    <a:pt x="488" y="9453"/>
                    <a:pt x="1148" y="9349"/>
                    <a:pt x="1849" y="9349"/>
                  </a:cubicBezTo>
                  <a:cubicBezTo>
                    <a:pt x="3460" y="9349"/>
                    <a:pt x="5286" y="9900"/>
                    <a:pt x="5728" y="12028"/>
                  </a:cubicBezTo>
                  <a:cubicBezTo>
                    <a:pt x="5854" y="12628"/>
                    <a:pt x="5585" y="13027"/>
                    <a:pt x="6168" y="13546"/>
                  </a:cubicBezTo>
                  <a:cubicBezTo>
                    <a:pt x="6990" y="11752"/>
                    <a:pt x="4962" y="10367"/>
                    <a:pt x="5352" y="8756"/>
                  </a:cubicBezTo>
                  <a:cubicBezTo>
                    <a:pt x="5722" y="7212"/>
                    <a:pt x="8256" y="5690"/>
                    <a:pt x="9340" y="4413"/>
                  </a:cubicBezTo>
                  <a:lnTo>
                    <a:pt x="9340" y="4413"/>
                  </a:lnTo>
                  <a:cubicBezTo>
                    <a:pt x="8976" y="4511"/>
                    <a:pt x="7865" y="5077"/>
                    <a:pt x="6975" y="5077"/>
                  </a:cubicBezTo>
                  <a:cubicBezTo>
                    <a:pt x="6903" y="5077"/>
                    <a:pt x="6833" y="5073"/>
                    <a:pt x="6764" y="5065"/>
                  </a:cubicBezTo>
                  <a:cubicBezTo>
                    <a:pt x="6922" y="3128"/>
                    <a:pt x="6168" y="1297"/>
                    <a:pt x="5178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6798025" y="3733125"/>
              <a:ext cx="142550" cy="57175"/>
            </a:xfrm>
            <a:custGeom>
              <a:avLst/>
              <a:gdLst/>
              <a:ahLst/>
              <a:cxnLst/>
              <a:rect l="l" t="t" r="r" b="b"/>
              <a:pathLst>
                <a:path w="5702" h="2287" extrusionOk="0">
                  <a:moveTo>
                    <a:pt x="5701" y="1"/>
                  </a:moveTo>
                  <a:cubicBezTo>
                    <a:pt x="5539" y="93"/>
                    <a:pt x="5377" y="184"/>
                    <a:pt x="5221" y="271"/>
                  </a:cubicBezTo>
                  <a:lnTo>
                    <a:pt x="5219" y="271"/>
                  </a:lnTo>
                  <a:cubicBezTo>
                    <a:pt x="4227" y="818"/>
                    <a:pt x="3622" y="1846"/>
                    <a:pt x="2060" y="1846"/>
                  </a:cubicBezTo>
                  <a:cubicBezTo>
                    <a:pt x="1511" y="1846"/>
                    <a:pt x="844" y="1719"/>
                    <a:pt x="0" y="1399"/>
                  </a:cubicBezTo>
                  <a:lnTo>
                    <a:pt x="0" y="1399"/>
                  </a:lnTo>
                  <a:cubicBezTo>
                    <a:pt x="1088" y="2097"/>
                    <a:pt x="1904" y="2286"/>
                    <a:pt x="2501" y="2286"/>
                  </a:cubicBezTo>
                  <a:cubicBezTo>
                    <a:pt x="2945" y="2286"/>
                    <a:pt x="3268" y="2182"/>
                    <a:pt x="3492" y="2104"/>
                  </a:cubicBezTo>
                  <a:lnTo>
                    <a:pt x="5701" y="1"/>
                  </a:ln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6940550" y="3715625"/>
              <a:ext cx="30025" cy="17525"/>
            </a:xfrm>
            <a:custGeom>
              <a:avLst/>
              <a:gdLst/>
              <a:ahLst/>
              <a:cxnLst/>
              <a:rect l="l" t="t" r="r" b="b"/>
              <a:pathLst>
                <a:path w="1201" h="701" extrusionOk="0">
                  <a:moveTo>
                    <a:pt x="1200" y="0"/>
                  </a:moveTo>
                  <a:lnTo>
                    <a:pt x="1200" y="0"/>
                  </a:lnTo>
                  <a:cubicBezTo>
                    <a:pt x="770" y="110"/>
                    <a:pt x="473" y="236"/>
                    <a:pt x="400" y="319"/>
                  </a:cubicBezTo>
                  <a:lnTo>
                    <a:pt x="0" y="701"/>
                  </a:lnTo>
                  <a:cubicBezTo>
                    <a:pt x="392" y="477"/>
                    <a:pt x="793" y="240"/>
                    <a:pt x="12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6513025" y="3910875"/>
              <a:ext cx="498100" cy="360325"/>
            </a:xfrm>
            <a:custGeom>
              <a:avLst/>
              <a:gdLst/>
              <a:ahLst/>
              <a:cxnLst/>
              <a:rect l="l" t="t" r="r" b="b"/>
              <a:pathLst>
                <a:path w="19924" h="14413" extrusionOk="0">
                  <a:moveTo>
                    <a:pt x="19258" y="0"/>
                  </a:moveTo>
                  <a:cubicBezTo>
                    <a:pt x="19013" y="644"/>
                    <a:pt x="18716" y="1275"/>
                    <a:pt x="18537" y="1937"/>
                  </a:cubicBezTo>
                  <a:cubicBezTo>
                    <a:pt x="17854" y="4447"/>
                    <a:pt x="16227" y="6166"/>
                    <a:pt x="13929" y="7206"/>
                  </a:cubicBezTo>
                  <a:cubicBezTo>
                    <a:pt x="13571" y="7368"/>
                    <a:pt x="13154" y="7403"/>
                    <a:pt x="12754" y="7403"/>
                  </a:cubicBezTo>
                  <a:cubicBezTo>
                    <a:pt x="12458" y="7403"/>
                    <a:pt x="12171" y="7384"/>
                    <a:pt x="11923" y="7384"/>
                  </a:cubicBezTo>
                  <a:cubicBezTo>
                    <a:pt x="11852" y="7384"/>
                    <a:pt x="11784" y="7385"/>
                    <a:pt x="11720" y="7389"/>
                  </a:cubicBezTo>
                  <a:cubicBezTo>
                    <a:pt x="10005" y="9089"/>
                    <a:pt x="8555" y="11211"/>
                    <a:pt x="6546" y="12315"/>
                  </a:cubicBezTo>
                  <a:cubicBezTo>
                    <a:pt x="4648" y="13356"/>
                    <a:pt x="2163" y="13327"/>
                    <a:pt x="0" y="14057"/>
                  </a:cubicBezTo>
                  <a:cubicBezTo>
                    <a:pt x="867" y="14296"/>
                    <a:pt x="1706" y="14413"/>
                    <a:pt x="2521" y="14413"/>
                  </a:cubicBezTo>
                  <a:cubicBezTo>
                    <a:pt x="4438" y="14413"/>
                    <a:pt x="6221" y="13763"/>
                    <a:pt x="7924" y="12513"/>
                  </a:cubicBezTo>
                  <a:cubicBezTo>
                    <a:pt x="10160" y="10872"/>
                    <a:pt x="12488" y="9351"/>
                    <a:pt x="14827" y="7858"/>
                  </a:cubicBezTo>
                  <a:cubicBezTo>
                    <a:pt x="17215" y="6332"/>
                    <a:pt x="19025" y="4381"/>
                    <a:pt x="19796" y="1607"/>
                  </a:cubicBezTo>
                  <a:cubicBezTo>
                    <a:pt x="19924" y="1156"/>
                    <a:pt x="19816" y="637"/>
                    <a:pt x="19258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6409450" y="2231575"/>
              <a:ext cx="111500" cy="279875"/>
            </a:xfrm>
            <a:custGeom>
              <a:avLst/>
              <a:gdLst/>
              <a:ahLst/>
              <a:cxnLst/>
              <a:rect l="l" t="t" r="r" b="b"/>
              <a:pathLst>
                <a:path w="4460" h="11195" extrusionOk="0">
                  <a:moveTo>
                    <a:pt x="939" y="1"/>
                  </a:moveTo>
                  <a:lnTo>
                    <a:pt x="939" y="1"/>
                  </a:lnTo>
                  <a:cubicBezTo>
                    <a:pt x="3823" y="4126"/>
                    <a:pt x="1" y="9396"/>
                    <a:pt x="1847" y="11195"/>
                  </a:cubicBezTo>
                  <a:cubicBezTo>
                    <a:pt x="2036" y="10672"/>
                    <a:pt x="1589" y="10083"/>
                    <a:pt x="1905" y="9684"/>
                  </a:cubicBezTo>
                  <a:cubicBezTo>
                    <a:pt x="4460" y="6450"/>
                    <a:pt x="3568" y="1608"/>
                    <a:pt x="939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6394450" y="4075150"/>
              <a:ext cx="182875" cy="48825"/>
            </a:xfrm>
            <a:custGeom>
              <a:avLst/>
              <a:gdLst/>
              <a:ahLst/>
              <a:cxnLst/>
              <a:rect l="l" t="t" r="r" b="b"/>
              <a:pathLst>
                <a:path w="7315" h="1953" extrusionOk="0">
                  <a:moveTo>
                    <a:pt x="1" y="0"/>
                  </a:moveTo>
                  <a:cubicBezTo>
                    <a:pt x="1176" y="729"/>
                    <a:pt x="2187" y="1358"/>
                    <a:pt x="3144" y="1953"/>
                  </a:cubicBezTo>
                  <a:cubicBezTo>
                    <a:pt x="4438" y="1347"/>
                    <a:pt x="5825" y="697"/>
                    <a:pt x="7315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6194000" y="2641900"/>
              <a:ext cx="932075" cy="593675"/>
            </a:xfrm>
            <a:custGeom>
              <a:avLst/>
              <a:gdLst/>
              <a:ahLst/>
              <a:cxnLst/>
              <a:rect l="l" t="t" r="r" b="b"/>
              <a:pathLst>
                <a:path w="37283" h="23747" extrusionOk="0">
                  <a:moveTo>
                    <a:pt x="37280" y="0"/>
                  </a:moveTo>
                  <a:cubicBezTo>
                    <a:pt x="37280" y="0"/>
                    <a:pt x="36811" y="670"/>
                    <a:pt x="36215" y="2009"/>
                  </a:cubicBezTo>
                  <a:cubicBezTo>
                    <a:pt x="35918" y="2678"/>
                    <a:pt x="35592" y="3511"/>
                    <a:pt x="35274" y="4499"/>
                  </a:cubicBezTo>
                  <a:cubicBezTo>
                    <a:pt x="34956" y="5475"/>
                    <a:pt x="34645" y="6596"/>
                    <a:pt x="34312" y="7835"/>
                  </a:cubicBezTo>
                  <a:lnTo>
                    <a:pt x="34312" y="7835"/>
                  </a:lnTo>
                  <a:cubicBezTo>
                    <a:pt x="32198" y="7939"/>
                    <a:pt x="29722" y="8208"/>
                    <a:pt x="27136" y="9037"/>
                  </a:cubicBezTo>
                  <a:cubicBezTo>
                    <a:pt x="25836" y="9454"/>
                    <a:pt x="24518" y="10040"/>
                    <a:pt x="23276" y="10843"/>
                  </a:cubicBezTo>
                  <a:cubicBezTo>
                    <a:pt x="22649" y="11232"/>
                    <a:pt x="22064" y="11709"/>
                    <a:pt x="21493" y="12211"/>
                  </a:cubicBezTo>
                  <a:cubicBezTo>
                    <a:pt x="21225" y="12481"/>
                    <a:pt x="20941" y="12739"/>
                    <a:pt x="20687" y="13034"/>
                  </a:cubicBezTo>
                  <a:cubicBezTo>
                    <a:pt x="20430" y="13328"/>
                    <a:pt x="20218" y="13656"/>
                    <a:pt x="20017" y="13991"/>
                  </a:cubicBezTo>
                  <a:cubicBezTo>
                    <a:pt x="19159" y="15471"/>
                    <a:pt x="18655" y="17070"/>
                    <a:pt x="17797" y="18405"/>
                  </a:cubicBezTo>
                  <a:cubicBezTo>
                    <a:pt x="16878" y="19686"/>
                    <a:pt x="15690" y="20711"/>
                    <a:pt x="14451" y="21473"/>
                  </a:cubicBezTo>
                  <a:cubicBezTo>
                    <a:pt x="13207" y="22237"/>
                    <a:pt x="11901" y="22750"/>
                    <a:pt x="10645" y="23084"/>
                  </a:cubicBezTo>
                  <a:cubicBezTo>
                    <a:pt x="9383" y="23404"/>
                    <a:pt x="8175" y="23551"/>
                    <a:pt x="7072" y="23614"/>
                  </a:cubicBezTo>
                  <a:cubicBezTo>
                    <a:pt x="6825" y="23623"/>
                    <a:pt x="6584" y="23627"/>
                    <a:pt x="6349" y="23627"/>
                  </a:cubicBezTo>
                  <a:cubicBezTo>
                    <a:pt x="4463" y="23627"/>
                    <a:pt x="2933" y="23363"/>
                    <a:pt x="1863" y="23113"/>
                  </a:cubicBezTo>
                  <a:cubicBezTo>
                    <a:pt x="1562" y="23038"/>
                    <a:pt x="1292" y="22980"/>
                    <a:pt x="1062" y="22914"/>
                  </a:cubicBezTo>
                  <a:cubicBezTo>
                    <a:pt x="836" y="22845"/>
                    <a:pt x="643" y="22787"/>
                    <a:pt x="483" y="22737"/>
                  </a:cubicBezTo>
                  <a:cubicBezTo>
                    <a:pt x="335" y="22692"/>
                    <a:pt x="215" y="22657"/>
                    <a:pt x="126" y="22632"/>
                  </a:cubicBezTo>
                  <a:cubicBezTo>
                    <a:pt x="54" y="22611"/>
                    <a:pt x="12" y="22601"/>
                    <a:pt x="4" y="22601"/>
                  </a:cubicBezTo>
                  <a:cubicBezTo>
                    <a:pt x="3" y="22601"/>
                    <a:pt x="3" y="22601"/>
                    <a:pt x="3" y="22602"/>
                  </a:cubicBezTo>
                  <a:cubicBezTo>
                    <a:pt x="1" y="22605"/>
                    <a:pt x="41" y="22621"/>
                    <a:pt x="121" y="22650"/>
                  </a:cubicBezTo>
                  <a:cubicBezTo>
                    <a:pt x="207" y="22679"/>
                    <a:pt x="325" y="22719"/>
                    <a:pt x="472" y="22771"/>
                  </a:cubicBezTo>
                  <a:cubicBezTo>
                    <a:pt x="632" y="22823"/>
                    <a:pt x="823" y="22889"/>
                    <a:pt x="1047" y="22964"/>
                  </a:cubicBezTo>
                  <a:cubicBezTo>
                    <a:pt x="1276" y="23036"/>
                    <a:pt x="1546" y="23097"/>
                    <a:pt x="1845" y="23178"/>
                  </a:cubicBezTo>
                  <a:cubicBezTo>
                    <a:pt x="2945" y="23455"/>
                    <a:pt x="4536" y="23746"/>
                    <a:pt x="6504" y="23746"/>
                  </a:cubicBezTo>
                  <a:cubicBezTo>
                    <a:pt x="6691" y="23746"/>
                    <a:pt x="6882" y="23743"/>
                    <a:pt x="7076" y="23738"/>
                  </a:cubicBezTo>
                  <a:cubicBezTo>
                    <a:pt x="8189" y="23682"/>
                    <a:pt x="9406" y="23541"/>
                    <a:pt x="10681" y="23223"/>
                  </a:cubicBezTo>
                  <a:cubicBezTo>
                    <a:pt x="11951" y="22893"/>
                    <a:pt x="13272" y="22380"/>
                    <a:pt x="14536" y="21610"/>
                  </a:cubicBezTo>
                  <a:cubicBezTo>
                    <a:pt x="15794" y="20840"/>
                    <a:pt x="16994" y="19814"/>
                    <a:pt x="17939" y="18498"/>
                  </a:cubicBezTo>
                  <a:cubicBezTo>
                    <a:pt x="18817" y="17136"/>
                    <a:pt x="19323" y="15535"/>
                    <a:pt x="20168" y="14080"/>
                  </a:cubicBezTo>
                  <a:cubicBezTo>
                    <a:pt x="20364" y="13750"/>
                    <a:pt x="20573" y="13430"/>
                    <a:pt x="20820" y="13146"/>
                  </a:cubicBezTo>
                  <a:cubicBezTo>
                    <a:pt x="21065" y="12861"/>
                    <a:pt x="21346" y="12604"/>
                    <a:pt x="21611" y="12338"/>
                  </a:cubicBezTo>
                  <a:cubicBezTo>
                    <a:pt x="22174" y="11842"/>
                    <a:pt x="22749" y="11371"/>
                    <a:pt x="23370" y="10985"/>
                  </a:cubicBezTo>
                  <a:cubicBezTo>
                    <a:pt x="24595" y="10192"/>
                    <a:pt x="25898" y="9610"/>
                    <a:pt x="27186" y="9193"/>
                  </a:cubicBezTo>
                  <a:cubicBezTo>
                    <a:pt x="29770" y="8356"/>
                    <a:pt x="32253" y="8078"/>
                    <a:pt x="34367" y="7962"/>
                  </a:cubicBezTo>
                  <a:lnTo>
                    <a:pt x="34415" y="7960"/>
                  </a:lnTo>
                  <a:lnTo>
                    <a:pt x="34427" y="7914"/>
                  </a:lnTo>
                  <a:cubicBezTo>
                    <a:pt x="34757" y="6656"/>
                    <a:pt x="35062" y="5518"/>
                    <a:pt x="35374" y="4532"/>
                  </a:cubicBezTo>
                  <a:cubicBezTo>
                    <a:pt x="35681" y="3544"/>
                    <a:pt x="35997" y="2709"/>
                    <a:pt x="36281" y="2038"/>
                  </a:cubicBezTo>
                  <a:cubicBezTo>
                    <a:pt x="36566" y="1366"/>
                    <a:pt x="36825" y="861"/>
                    <a:pt x="37004" y="519"/>
                  </a:cubicBezTo>
                  <a:cubicBezTo>
                    <a:pt x="37093" y="357"/>
                    <a:pt x="37163" y="230"/>
                    <a:pt x="37213" y="135"/>
                  </a:cubicBezTo>
                  <a:cubicBezTo>
                    <a:pt x="37261" y="47"/>
                    <a:pt x="37282" y="2"/>
                    <a:pt x="37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6399400" y="3161675"/>
              <a:ext cx="592525" cy="534050"/>
            </a:xfrm>
            <a:custGeom>
              <a:avLst/>
              <a:gdLst/>
              <a:ahLst/>
              <a:cxnLst/>
              <a:rect l="l" t="t" r="r" b="b"/>
              <a:pathLst>
                <a:path w="23701" h="21362" extrusionOk="0">
                  <a:moveTo>
                    <a:pt x="23700" y="1"/>
                  </a:moveTo>
                  <a:cubicBezTo>
                    <a:pt x="23697" y="1"/>
                    <a:pt x="23674" y="20"/>
                    <a:pt x="23633" y="59"/>
                  </a:cubicBezTo>
                  <a:cubicBezTo>
                    <a:pt x="23583" y="105"/>
                    <a:pt x="23521" y="165"/>
                    <a:pt x="23444" y="238"/>
                  </a:cubicBezTo>
                  <a:cubicBezTo>
                    <a:pt x="23274" y="391"/>
                    <a:pt x="23024" y="616"/>
                    <a:pt x="22669" y="865"/>
                  </a:cubicBezTo>
                  <a:cubicBezTo>
                    <a:pt x="21968" y="1374"/>
                    <a:pt x="20844" y="1965"/>
                    <a:pt x="19352" y="2397"/>
                  </a:cubicBezTo>
                  <a:cubicBezTo>
                    <a:pt x="17865" y="2848"/>
                    <a:pt x="16024" y="3093"/>
                    <a:pt x="14016" y="3570"/>
                  </a:cubicBezTo>
                  <a:cubicBezTo>
                    <a:pt x="13015" y="3817"/>
                    <a:pt x="11967" y="4137"/>
                    <a:pt x="10964" y="4662"/>
                  </a:cubicBezTo>
                  <a:cubicBezTo>
                    <a:pt x="9964" y="5181"/>
                    <a:pt x="8998" y="5897"/>
                    <a:pt x="8280" y="6871"/>
                  </a:cubicBezTo>
                  <a:cubicBezTo>
                    <a:pt x="7919" y="7353"/>
                    <a:pt x="7644" y="7893"/>
                    <a:pt x="7464" y="8451"/>
                  </a:cubicBezTo>
                  <a:cubicBezTo>
                    <a:pt x="7279" y="9007"/>
                    <a:pt x="7169" y="9572"/>
                    <a:pt x="7063" y="10120"/>
                  </a:cubicBezTo>
                  <a:cubicBezTo>
                    <a:pt x="6955" y="10670"/>
                    <a:pt x="6851" y="11208"/>
                    <a:pt x="6689" y="11715"/>
                  </a:cubicBezTo>
                  <a:cubicBezTo>
                    <a:pt x="6534" y="12227"/>
                    <a:pt x="6305" y="12695"/>
                    <a:pt x="6029" y="13122"/>
                  </a:cubicBezTo>
                  <a:cubicBezTo>
                    <a:pt x="5471" y="13975"/>
                    <a:pt x="4752" y="14644"/>
                    <a:pt x="4067" y="15244"/>
                  </a:cubicBezTo>
                  <a:cubicBezTo>
                    <a:pt x="3380" y="15846"/>
                    <a:pt x="2714" y="16380"/>
                    <a:pt x="2155" y="16930"/>
                  </a:cubicBezTo>
                  <a:cubicBezTo>
                    <a:pt x="1032" y="18020"/>
                    <a:pt x="372" y="19157"/>
                    <a:pt x="168" y="20013"/>
                  </a:cubicBezTo>
                  <a:cubicBezTo>
                    <a:pt x="50" y="20438"/>
                    <a:pt x="48" y="20783"/>
                    <a:pt x="42" y="21011"/>
                  </a:cubicBezTo>
                  <a:cubicBezTo>
                    <a:pt x="50" y="21117"/>
                    <a:pt x="56" y="21203"/>
                    <a:pt x="60" y="21273"/>
                  </a:cubicBezTo>
                  <a:cubicBezTo>
                    <a:pt x="65" y="21329"/>
                    <a:pt x="69" y="21360"/>
                    <a:pt x="73" y="21360"/>
                  </a:cubicBezTo>
                  <a:cubicBezTo>
                    <a:pt x="73" y="21360"/>
                    <a:pt x="73" y="21360"/>
                    <a:pt x="73" y="21360"/>
                  </a:cubicBezTo>
                  <a:lnTo>
                    <a:pt x="73" y="21362"/>
                  </a:lnTo>
                  <a:cubicBezTo>
                    <a:pt x="73" y="21362"/>
                    <a:pt x="73" y="21362"/>
                    <a:pt x="73" y="21362"/>
                  </a:cubicBezTo>
                  <a:cubicBezTo>
                    <a:pt x="102" y="21362"/>
                    <a:pt x="0" y="20868"/>
                    <a:pt x="231" y="20030"/>
                  </a:cubicBezTo>
                  <a:cubicBezTo>
                    <a:pt x="453" y="19195"/>
                    <a:pt x="1117" y="18088"/>
                    <a:pt x="2242" y="17019"/>
                  </a:cubicBezTo>
                  <a:cubicBezTo>
                    <a:pt x="2797" y="16481"/>
                    <a:pt x="3469" y="15954"/>
                    <a:pt x="4161" y="15354"/>
                  </a:cubicBezTo>
                  <a:cubicBezTo>
                    <a:pt x="4852" y="14756"/>
                    <a:pt x="5587" y="14083"/>
                    <a:pt x="6164" y="13209"/>
                  </a:cubicBezTo>
                  <a:cubicBezTo>
                    <a:pt x="6447" y="12775"/>
                    <a:pt x="6689" y="12288"/>
                    <a:pt x="6849" y="11766"/>
                  </a:cubicBezTo>
                  <a:cubicBezTo>
                    <a:pt x="7015" y="11247"/>
                    <a:pt x="7121" y="10702"/>
                    <a:pt x="7229" y="10155"/>
                  </a:cubicBezTo>
                  <a:cubicBezTo>
                    <a:pt x="7339" y="9605"/>
                    <a:pt x="7449" y="9047"/>
                    <a:pt x="7628" y="8505"/>
                  </a:cubicBezTo>
                  <a:cubicBezTo>
                    <a:pt x="7806" y="7963"/>
                    <a:pt x="8070" y="7444"/>
                    <a:pt x="8419" y="6975"/>
                  </a:cubicBezTo>
                  <a:cubicBezTo>
                    <a:pt x="9116" y="6030"/>
                    <a:pt x="10061" y="5326"/>
                    <a:pt x="11043" y="4814"/>
                  </a:cubicBezTo>
                  <a:cubicBezTo>
                    <a:pt x="12027" y="4297"/>
                    <a:pt x="13061" y="3975"/>
                    <a:pt x="14055" y="3726"/>
                  </a:cubicBezTo>
                  <a:cubicBezTo>
                    <a:pt x="16047" y="3244"/>
                    <a:pt x="17894" y="2985"/>
                    <a:pt x="19387" y="2515"/>
                  </a:cubicBezTo>
                  <a:cubicBezTo>
                    <a:pt x="20884" y="2065"/>
                    <a:pt x="22015" y="1452"/>
                    <a:pt x="22709" y="921"/>
                  </a:cubicBezTo>
                  <a:cubicBezTo>
                    <a:pt x="23411" y="396"/>
                    <a:pt x="23701" y="1"/>
                    <a:pt x="23701" y="1"/>
                  </a:cubicBezTo>
                  <a:cubicBezTo>
                    <a:pt x="23701" y="1"/>
                    <a:pt x="23701" y="1"/>
                    <a:pt x="23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6987900" y="3156125"/>
              <a:ext cx="117800" cy="9225"/>
            </a:xfrm>
            <a:custGeom>
              <a:avLst/>
              <a:gdLst/>
              <a:ahLst/>
              <a:cxnLst/>
              <a:rect l="l" t="t" r="r" b="b"/>
              <a:pathLst>
                <a:path w="4712" h="369" extrusionOk="0">
                  <a:moveTo>
                    <a:pt x="2152" y="1"/>
                  </a:moveTo>
                  <a:cubicBezTo>
                    <a:pt x="1578" y="1"/>
                    <a:pt x="1062" y="48"/>
                    <a:pt x="684" y="105"/>
                  </a:cubicBezTo>
                  <a:cubicBezTo>
                    <a:pt x="257" y="171"/>
                    <a:pt x="1" y="240"/>
                    <a:pt x="5" y="263"/>
                  </a:cubicBezTo>
                  <a:cubicBezTo>
                    <a:pt x="6" y="270"/>
                    <a:pt x="26" y="273"/>
                    <a:pt x="62" y="273"/>
                  </a:cubicBezTo>
                  <a:cubicBezTo>
                    <a:pt x="276" y="273"/>
                    <a:pt x="1059" y="173"/>
                    <a:pt x="2035" y="173"/>
                  </a:cubicBezTo>
                  <a:cubicBezTo>
                    <a:pt x="2141" y="173"/>
                    <a:pt x="2249" y="174"/>
                    <a:pt x="2358" y="177"/>
                  </a:cubicBezTo>
                  <a:cubicBezTo>
                    <a:pt x="3517" y="197"/>
                    <a:pt x="4469" y="368"/>
                    <a:pt x="4670" y="368"/>
                  </a:cubicBezTo>
                  <a:cubicBezTo>
                    <a:pt x="4694" y="368"/>
                    <a:pt x="4707" y="366"/>
                    <a:pt x="4708" y="360"/>
                  </a:cubicBezTo>
                  <a:cubicBezTo>
                    <a:pt x="4712" y="339"/>
                    <a:pt x="4459" y="256"/>
                    <a:pt x="4035" y="175"/>
                  </a:cubicBezTo>
                  <a:cubicBezTo>
                    <a:pt x="3614" y="92"/>
                    <a:pt x="3020" y="16"/>
                    <a:pt x="2362" y="3"/>
                  </a:cubicBezTo>
                  <a:cubicBezTo>
                    <a:pt x="2291" y="1"/>
                    <a:pt x="2221" y="1"/>
                    <a:pt x="2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6986750" y="3090850"/>
              <a:ext cx="12600" cy="74300"/>
            </a:xfrm>
            <a:custGeom>
              <a:avLst/>
              <a:gdLst/>
              <a:ahLst/>
              <a:cxnLst/>
              <a:rect l="l" t="t" r="r" b="b"/>
              <a:pathLst>
                <a:path w="504" h="2972" extrusionOk="0">
                  <a:moveTo>
                    <a:pt x="78" y="1"/>
                  </a:moveTo>
                  <a:cubicBezTo>
                    <a:pt x="77" y="1"/>
                    <a:pt x="76" y="1"/>
                    <a:pt x="76" y="2"/>
                  </a:cubicBezTo>
                  <a:cubicBezTo>
                    <a:pt x="24" y="23"/>
                    <a:pt x="330" y="654"/>
                    <a:pt x="317" y="1489"/>
                  </a:cubicBezTo>
                  <a:cubicBezTo>
                    <a:pt x="317" y="2325"/>
                    <a:pt x="0" y="2950"/>
                    <a:pt x="51" y="2971"/>
                  </a:cubicBezTo>
                  <a:cubicBezTo>
                    <a:pt x="51" y="2971"/>
                    <a:pt x="52" y="2972"/>
                    <a:pt x="53" y="2972"/>
                  </a:cubicBezTo>
                  <a:cubicBezTo>
                    <a:pt x="99" y="2972"/>
                    <a:pt x="489" y="2357"/>
                    <a:pt x="490" y="1489"/>
                  </a:cubicBezTo>
                  <a:cubicBezTo>
                    <a:pt x="504" y="623"/>
                    <a:pt x="124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9"/>
            <p:cNvSpPr/>
            <p:nvPr/>
          </p:nvSpPr>
          <p:spPr>
            <a:xfrm>
              <a:off x="6723075" y="3272950"/>
              <a:ext cx="129575" cy="313600"/>
            </a:xfrm>
            <a:custGeom>
              <a:avLst/>
              <a:gdLst/>
              <a:ahLst/>
              <a:cxnLst/>
              <a:rect l="l" t="t" r="r" b="b"/>
              <a:pathLst>
                <a:path w="5183" h="12544" extrusionOk="0">
                  <a:moveTo>
                    <a:pt x="24" y="0"/>
                  </a:moveTo>
                  <a:cubicBezTo>
                    <a:pt x="22" y="0"/>
                    <a:pt x="22" y="0"/>
                    <a:pt x="21" y="1"/>
                  </a:cubicBezTo>
                  <a:cubicBezTo>
                    <a:pt x="0" y="41"/>
                    <a:pt x="832" y="294"/>
                    <a:pt x="1912" y="1133"/>
                  </a:cubicBezTo>
                  <a:cubicBezTo>
                    <a:pt x="2450" y="1550"/>
                    <a:pt x="3033" y="2123"/>
                    <a:pt x="3552" y="2858"/>
                  </a:cubicBezTo>
                  <a:cubicBezTo>
                    <a:pt x="4071" y="3589"/>
                    <a:pt x="4511" y="4490"/>
                    <a:pt x="4758" y="5497"/>
                  </a:cubicBezTo>
                  <a:cubicBezTo>
                    <a:pt x="4993" y="6504"/>
                    <a:pt x="5010" y="7507"/>
                    <a:pt x="4881" y="8395"/>
                  </a:cubicBezTo>
                  <a:cubicBezTo>
                    <a:pt x="4752" y="9284"/>
                    <a:pt x="4493" y="10060"/>
                    <a:pt x="4204" y="10675"/>
                  </a:cubicBezTo>
                  <a:cubicBezTo>
                    <a:pt x="3621" y="11912"/>
                    <a:pt x="2994" y="12516"/>
                    <a:pt x="3031" y="12543"/>
                  </a:cubicBezTo>
                  <a:cubicBezTo>
                    <a:pt x="3031" y="12543"/>
                    <a:pt x="3031" y="12543"/>
                    <a:pt x="3032" y="12543"/>
                  </a:cubicBezTo>
                  <a:cubicBezTo>
                    <a:pt x="3039" y="12543"/>
                    <a:pt x="3077" y="12507"/>
                    <a:pt x="3145" y="12437"/>
                  </a:cubicBezTo>
                  <a:cubicBezTo>
                    <a:pt x="3212" y="12361"/>
                    <a:pt x="3320" y="12257"/>
                    <a:pt x="3438" y="12105"/>
                  </a:cubicBezTo>
                  <a:cubicBezTo>
                    <a:pt x="3685" y="11808"/>
                    <a:pt x="4007" y="11347"/>
                    <a:pt x="4314" y="10727"/>
                  </a:cubicBezTo>
                  <a:cubicBezTo>
                    <a:pt x="4625" y="10110"/>
                    <a:pt x="4900" y="9325"/>
                    <a:pt x="5039" y="8418"/>
                  </a:cubicBezTo>
                  <a:cubicBezTo>
                    <a:pt x="5182" y="7513"/>
                    <a:pt x="5169" y="6489"/>
                    <a:pt x="4927" y="5455"/>
                  </a:cubicBezTo>
                  <a:cubicBezTo>
                    <a:pt x="4675" y="4426"/>
                    <a:pt x="4219" y="3506"/>
                    <a:pt x="3683" y="2765"/>
                  </a:cubicBezTo>
                  <a:cubicBezTo>
                    <a:pt x="3147" y="2021"/>
                    <a:pt x="2543" y="1444"/>
                    <a:pt x="1987" y="1035"/>
                  </a:cubicBezTo>
                  <a:cubicBezTo>
                    <a:pt x="1432" y="624"/>
                    <a:pt x="936" y="358"/>
                    <a:pt x="583" y="207"/>
                  </a:cubicBezTo>
                  <a:cubicBezTo>
                    <a:pt x="409" y="124"/>
                    <a:pt x="262" y="82"/>
                    <a:pt x="170" y="45"/>
                  </a:cubicBezTo>
                  <a:cubicBezTo>
                    <a:pt x="84" y="14"/>
                    <a:pt x="3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6791800" y="3425500"/>
              <a:ext cx="342025" cy="367775"/>
            </a:xfrm>
            <a:custGeom>
              <a:avLst/>
              <a:gdLst/>
              <a:ahLst/>
              <a:cxnLst/>
              <a:rect l="l" t="t" r="r" b="b"/>
              <a:pathLst>
                <a:path w="13681" h="14711" extrusionOk="0">
                  <a:moveTo>
                    <a:pt x="10429" y="0"/>
                  </a:moveTo>
                  <a:cubicBezTo>
                    <a:pt x="10429" y="0"/>
                    <a:pt x="10428" y="1"/>
                    <a:pt x="10428" y="1"/>
                  </a:cubicBezTo>
                  <a:cubicBezTo>
                    <a:pt x="10424" y="7"/>
                    <a:pt x="10490" y="65"/>
                    <a:pt x="10619" y="169"/>
                  </a:cubicBezTo>
                  <a:cubicBezTo>
                    <a:pt x="10748" y="273"/>
                    <a:pt x="10932" y="435"/>
                    <a:pt x="11159" y="653"/>
                  </a:cubicBezTo>
                  <a:cubicBezTo>
                    <a:pt x="11611" y="1089"/>
                    <a:pt x="12234" y="1774"/>
                    <a:pt x="12743" y="2777"/>
                  </a:cubicBezTo>
                  <a:cubicBezTo>
                    <a:pt x="12996" y="3277"/>
                    <a:pt x="13218" y="3856"/>
                    <a:pt x="13355" y="4498"/>
                  </a:cubicBezTo>
                  <a:cubicBezTo>
                    <a:pt x="13482" y="5142"/>
                    <a:pt x="13523" y="5854"/>
                    <a:pt x="13409" y="6584"/>
                  </a:cubicBezTo>
                  <a:cubicBezTo>
                    <a:pt x="13283" y="7307"/>
                    <a:pt x="13023" y="8054"/>
                    <a:pt x="12589" y="8729"/>
                  </a:cubicBezTo>
                  <a:cubicBezTo>
                    <a:pt x="12377" y="9068"/>
                    <a:pt x="12122" y="9393"/>
                    <a:pt x="11827" y="9680"/>
                  </a:cubicBezTo>
                  <a:cubicBezTo>
                    <a:pt x="11535" y="9973"/>
                    <a:pt x="11204" y="10236"/>
                    <a:pt x="10835" y="10444"/>
                  </a:cubicBezTo>
                  <a:cubicBezTo>
                    <a:pt x="10106" y="10894"/>
                    <a:pt x="9270" y="11023"/>
                    <a:pt x="8468" y="11146"/>
                  </a:cubicBezTo>
                  <a:cubicBezTo>
                    <a:pt x="7669" y="11270"/>
                    <a:pt x="6855" y="11440"/>
                    <a:pt x="6234" y="11908"/>
                  </a:cubicBezTo>
                  <a:cubicBezTo>
                    <a:pt x="5618" y="12375"/>
                    <a:pt x="5213" y="12979"/>
                    <a:pt x="4775" y="13469"/>
                  </a:cubicBezTo>
                  <a:cubicBezTo>
                    <a:pt x="4347" y="13965"/>
                    <a:pt x="3857" y="14362"/>
                    <a:pt x="3319" y="14501"/>
                  </a:cubicBezTo>
                  <a:cubicBezTo>
                    <a:pt x="3080" y="14571"/>
                    <a:pt x="2844" y="14599"/>
                    <a:pt x="2617" y="14599"/>
                  </a:cubicBezTo>
                  <a:cubicBezTo>
                    <a:pt x="2339" y="14599"/>
                    <a:pt x="2076" y="14556"/>
                    <a:pt x="1841" y="14495"/>
                  </a:cubicBezTo>
                  <a:cubicBezTo>
                    <a:pt x="1409" y="14386"/>
                    <a:pt x="1063" y="14210"/>
                    <a:pt x="793" y="14054"/>
                  </a:cubicBezTo>
                  <a:cubicBezTo>
                    <a:pt x="268" y="13739"/>
                    <a:pt x="27" y="13480"/>
                    <a:pt x="2" y="13480"/>
                  </a:cubicBezTo>
                  <a:cubicBezTo>
                    <a:pt x="1" y="13480"/>
                    <a:pt x="1" y="13480"/>
                    <a:pt x="0" y="13481"/>
                  </a:cubicBezTo>
                  <a:cubicBezTo>
                    <a:pt x="0" y="13481"/>
                    <a:pt x="220" y="13764"/>
                    <a:pt x="757" y="14110"/>
                  </a:cubicBezTo>
                  <a:cubicBezTo>
                    <a:pt x="1027" y="14279"/>
                    <a:pt x="1376" y="14467"/>
                    <a:pt x="1816" y="14588"/>
                  </a:cubicBezTo>
                  <a:cubicBezTo>
                    <a:pt x="2068" y="14660"/>
                    <a:pt x="2356" y="14711"/>
                    <a:pt x="2664" y="14711"/>
                  </a:cubicBezTo>
                  <a:cubicBezTo>
                    <a:pt x="2885" y="14711"/>
                    <a:pt x="3116" y="14685"/>
                    <a:pt x="3351" y="14621"/>
                  </a:cubicBezTo>
                  <a:cubicBezTo>
                    <a:pt x="3923" y="14480"/>
                    <a:pt x="4443" y="14065"/>
                    <a:pt x="4883" y="13566"/>
                  </a:cubicBezTo>
                  <a:cubicBezTo>
                    <a:pt x="5333" y="13072"/>
                    <a:pt x="5740" y="12476"/>
                    <a:pt x="6328" y="12040"/>
                  </a:cubicBezTo>
                  <a:cubicBezTo>
                    <a:pt x="6917" y="11598"/>
                    <a:pt x="7696" y="11436"/>
                    <a:pt x="8495" y="11316"/>
                  </a:cubicBezTo>
                  <a:cubicBezTo>
                    <a:pt x="8894" y="11252"/>
                    <a:pt x="9309" y="11191"/>
                    <a:pt x="9722" y="11086"/>
                  </a:cubicBezTo>
                  <a:cubicBezTo>
                    <a:pt x="10135" y="10980"/>
                    <a:pt x="10544" y="10818"/>
                    <a:pt x="10922" y="10595"/>
                  </a:cubicBezTo>
                  <a:cubicBezTo>
                    <a:pt x="11306" y="10378"/>
                    <a:pt x="11649" y="10106"/>
                    <a:pt x="11950" y="9804"/>
                  </a:cubicBezTo>
                  <a:cubicBezTo>
                    <a:pt x="12255" y="9504"/>
                    <a:pt x="12515" y="9171"/>
                    <a:pt x="12734" y="8820"/>
                  </a:cubicBezTo>
                  <a:cubicBezTo>
                    <a:pt x="13179" y="8123"/>
                    <a:pt x="13442" y="7355"/>
                    <a:pt x="13567" y="6607"/>
                  </a:cubicBezTo>
                  <a:cubicBezTo>
                    <a:pt x="13681" y="5856"/>
                    <a:pt x="13633" y="5127"/>
                    <a:pt x="13496" y="4469"/>
                  </a:cubicBezTo>
                  <a:cubicBezTo>
                    <a:pt x="13351" y="3811"/>
                    <a:pt x="13117" y="3225"/>
                    <a:pt x="12853" y="2721"/>
                  </a:cubicBezTo>
                  <a:cubicBezTo>
                    <a:pt x="12321" y="1708"/>
                    <a:pt x="11674" y="1027"/>
                    <a:pt x="11206" y="603"/>
                  </a:cubicBezTo>
                  <a:cubicBezTo>
                    <a:pt x="10970" y="391"/>
                    <a:pt x="10777" y="236"/>
                    <a:pt x="10640" y="142"/>
                  </a:cubicBezTo>
                  <a:cubicBezTo>
                    <a:pt x="10510" y="50"/>
                    <a:pt x="10439" y="0"/>
                    <a:pt x="10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6719725" y="3804025"/>
              <a:ext cx="109275" cy="129350"/>
            </a:xfrm>
            <a:custGeom>
              <a:avLst/>
              <a:gdLst/>
              <a:ahLst/>
              <a:cxnLst/>
              <a:rect l="l" t="t" r="r" b="b"/>
              <a:pathLst>
                <a:path w="4371" h="5174" extrusionOk="0">
                  <a:moveTo>
                    <a:pt x="4292" y="1"/>
                  </a:moveTo>
                  <a:cubicBezTo>
                    <a:pt x="4261" y="3"/>
                    <a:pt x="4313" y="423"/>
                    <a:pt x="4211" y="1083"/>
                  </a:cubicBezTo>
                  <a:cubicBezTo>
                    <a:pt x="4112" y="1739"/>
                    <a:pt x="3815" y="2644"/>
                    <a:pt x="3165" y="3427"/>
                  </a:cubicBezTo>
                  <a:cubicBezTo>
                    <a:pt x="2515" y="4209"/>
                    <a:pt x="1679" y="4670"/>
                    <a:pt x="1054" y="4886"/>
                  </a:cubicBezTo>
                  <a:cubicBezTo>
                    <a:pt x="424" y="5108"/>
                    <a:pt x="1" y="5133"/>
                    <a:pt x="5" y="5165"/>
                  </a:cubicBezTo>
                  <a:cubicBezTo>
                    <a:pt x="5" y="5170"/>
                    <a:pt x="33" y="5174"/>
                    <a:pt x="88" y="5174"/>
                  </a:cubicBezTo>
                  <a:cubicBezTo>
                    <a:pt x="138" y="5174"/>
                    <a:pt x="210" y="5171"/>
                    <a:pt x="302" y="5163"/>
                  </a:cubicBezTo>
                  <a:cubicBezTo>
                    <a:pt x="491" y="5148"/>
                    <a:pt x="765" y="5102"/>
                    <a:pt x="1093" y="5003"/>
                  </a:cubicBezTo>
                  <a:cubicBezTo>
                    <a:pt x="1745" y="4810"/>
                    <a:pt x="2623" y="4353"/>
                    <a:pt x="3300" y="3539"/>
                  </a:cubicBezTo>
                  <a:cubicBezTo>
                    <a:pt x="3975" y="2723"/>
                    <a:pt x="4265" y="1776"/>
                    <a:pt x="4334" y="1100"/>
                  </a:cubicBezTo>
                  <a:cubicBezTo>
                    <a:pt x="4371" y="761"/>
                    <a:pt x="4365" y="483"/>
                    <a:pt x="4346" y="292"/>
                  </a:cubicBezTo>
                  <a:cubicBezTo>
                    <a:pt x="4326" y="103"/>
                    <a:pt x="4303" y="1"/>
                    <a:pt x="4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9"/>
            <p:cNvSpPr/>
            <p:nvPr/>
          </p:nvSpPr>
          <p:spPr>
            <a:xfrm>
              <a:off x="6441250" y="3931550"/>
              <a:ext cx="548325" cy="317375"/>
            </a:xfrm>
            <a:custGeom>
              <a:avLst/>
              <a:gdLst/>
              <a:ahLst/>
              <a:cxnLst/>
              <a:rect l="l" t="t" r="r" b="b"/>
              <a:pathLst>
                <a:path w="21933" h="12695" extrusionOk="0">
                  <a:moveTo>
                    <a:pt x="21927" y="1"/>
                  </a:moveTo>
                  <a:cubicBezTo>
                    <a:pt x="21923" y="1"/>
                    <a:pt x="21909" y="80"/>
                    <a:pt x="21892" y="230"/>
                  </a:cubicBezTo>
                  <a:cubicBezTo>
                    <a:pt x="21876" y="383"/>
                    <a:pt x="21844" y="605"/>
                    <a:pt x="21788" y="890"/>
                  </a:cubicBezTo>
                  <a:cubicBezTo>
                    <a:pt x="21676" y="1455"/>
                    <a:pt x="21454" y="2281"/>
                    <a:pt x="20948" y="3199"/>
                  </a:cubicBezTo>
                  <a:cubicBezTo>
                    <a:pt x="20445" y="4114"/>
                    <a:pt x="19644" y="5127"/>
                    <a:pt x="18464" y="5895"/>
                  </a:cubicBezTo>
                  <a:cubicBezTo>
                    <a:pt x="17323" y="6647"/>
                    <a:pt x="15834" y="7169"/>
                    <a:pt x="14223" y="7169"/>
                  </a:cubicBezTo>
                  <a:cubicBezTo>
                    <a:pt x="14182" y="7169"/>
                    <a:pt x="14142" y="7169"/>
                    <a:pt x="14101" y="7168"/>
                  </a:cubicBezTo>
                  <a:lnTo>
                    <a:pt x="14053" y="7168"/>
                  </a:lnTo>
                  <a:lnTo>
                    <a:pt x="14026" y="7210"/>
                  </a:lnTo>
                  <a:cubicBezTo>
                    <a:pt x="13667" y="7805"/>
                    <a:pt x="13231" y="8391"/>
                    <a:pt x="12730" y="8937"/>
                  </a:cubicBezTo>
                  <a:cubicBezTo>
                    <a:pt x="11439" y="10355"/>
                    <a:pt x="9847" y="11345"/>
                    <a:pt x="8292" y="11910"/>
                  </a:cubicBezTo>
                  <a:cubicBezTo>
                    <a:pt x="6957" y="12389"/>
                    <a:pt x="5655" y="12563"/>
                    <a:pt x="4526" y="12563"/>
                  </a:cubicBezTo>
                  <a:cubicBezTo>
                    <a:pt x="4331" y="12563"/>
                    <a:pt x="4142" y="12558"/>
                    <a:pt x="3959" y="12549"/>
                  </a:cubicBezTo>
                  <a:cubicBezTo>
                    <a:pt x="2701" y="12485"/>
                    <a:pt x="1706" y="12230"/>
                    <a:pt x="1036" y="12020"/>
                  </a:cubicBezTo>
                  <a:cubicBezTo>
                    <a:pt x="701" y="11910"/>
                    <a:pt x="442" y="11819"/>
                    <a:pt x="270" y="11748"/>
                  </a:cubicBezTo>
                  <a:cubicBezTo>
                    <a:pt x="110" y="11687"/>
                    <a:pt x="19" y="11655"/>
                    <a:pt x="4" y="11655"/>
                  </a:cubicBezTo>
                  <a:cubicBezTo>
                    <a:pt x="3" y="11655"/>
                    <a:pt x="2" y="11655"/>
                    <a:pt x="2" y="11655"/>
                  </a:cubicBezTo>
                  <a:cubicBezTo>
                    <a:pt x="0" y="11661"/>
                    <a:pt x="89" y="11704"/>
                    <a:pt x="257" y="11781"/>
                  </a:cubicBezTo>
                  <a:cubicBezTo>
                    <a:pt x="425" y="11862"/>
                    <a:pt x="681" y="11964"/>
                    <a:pt x="1015" y="12084"/>
                  </a:cubicBezTo>
                  <a:cubicBezTo>
                    <a:pt x="1683" y="12317"/>
                    <a:pt x="2682" y="12591"/>
                    <a:pt x="3952" y="12672"/>
                  </a:cubicBezTo>
                  <a:cubicBezTo>
                    <a:pt x="4176" y="12687"/>
                    <a:pt x="4410" y="12695"/>
                    <a:pt x="4651" y="12695"/>
                  </a:cubicBezTo>
                  <a:cubicBezTo>
                    <a:pt x="5766" y="12695"/>
                    <a:pt x="7039" y="12524"/>
                    <a:pt x="8346" y="12063"/>
                  </a:cubicBezTo>
                  <a:cubicBezTo>
                    <a:pt x="9928" y="11497"/>
                    <a:pt x="11547" y="10496"/>
                    <a:pt x="12859" y="9057"/>
                  </a:cubicBezTo>
                  <a:cubicBezTo>
                    <a:pt x="13354" y="8514"/>
                    <a:pt x="13789" y="7933"/>
                    <a:pt x="14149" y="7342"/>
                  </a:cubicBezTo>
                  <a:lnTo>
                    <a:pt x="14149" y="7342"/>
                  </a:lnTo>
                  <a:cubicBezTo>
                    <a:pt x="14167" y="7342"/>
                    <a:pt x="14185" y="7342"/>
                    <a:pt x="14203" y="7342"/>
                  </a:cubicBezTo>
                  <a:cubicBezTo>
                    <a:pt x="15859" y="7342"/>
                    <a:pt x="17386" y="6801"/>
                    <a:pt x="18546" y="6022"/>
                  </a:cubicBezTo>
                  <a:cubicBezTo>
                    <a:pt x="19746" y="5229"/>
                    <a:pt x="20553" y="4189"/>
                    <a:pt x="21049" y="3255"/>
                  </a:cubicBezTo>
                  <a:cubicBezTo>
                    <a:pt x="21548" y="2314"/>
                    <a:pt x="21755" y="1475"/>
                    <a:pt x="21849" y="900"/>
                  </a:cubicBezTo>
                  <a:cubicBezTo>
                    <a:pt x="21896" y="612"/>
                    <a:pt x="21919" y="387"/>
                    <a:pt x="21925" y="234"/>
                  </a:cubicBezTo>
                  <a:cubicBezTo>
                    <a:pt x="21932" y="82"/>
                    <a:pt x="21932" y="1"/>
                    <a:pt x="2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7070675" y="3684150"/>
              <a:ext cx="61525" cy="161350"/>
            </a:xfrm>
            <a:custGeom>
              <a:avLst/>
              <a:gdLst/>
              <a:ahLst/>
              <a:cxnLst/>
              <a:rect l="l" t="t" r="r" b="b"/>
              <a:pathLst>
                <a:path w="2461" h="6454" extrusionOk="0">
                  <a:moveTo>
                    <a:pt x="21" y="0"/>
                  </a:moveTo>
                  <a:cubicBezTo>
                    <a:pt x="20" y="0"/>
                    <a:pt x="18" y="1"/>
                    <a:pt x="18" y="2"/>
                  </a:cubicBezTo>
                  <a:cubicBezTo>
                    <a:pt x="0" y="25"/>
                    <a:pt x="334" y="260"/>
                    <a:pt x="768" y="742"/>
                  </a:cubicBezTo>
                  <a:cubicBezTo>
                    <a:pt x="1200" y="1221"/>
                    <a:pt x="1715" y="1977"/>
                    <a:pt x="1999" y="2922"/>
                  </a:cubicBezTo>
                  <a:cubicBezTo>
                    <a:pt x="2283" y="3868"/>
                    <a:pt x="2267" y="4782"/>
                    <a:pt x="2169" y="5421"/>
                  </a:cubicBezTo>
                  <a:cubicBezTo>
                    <a:pt x="2072" y="6061"/>
                    <a:pt x="1922" y="6441"/>
                    <a:pt x="1951" y="6453"/>
                  </a:cubicBezTo>
                  <a:cubicBezTo>
                    <a:pt x="1951" y="6453"/>
                    <a:pt x="1951" y="6453"/>
                    <a:pt x="1951" y="6453"/>
                  </a:cubicBezTo>
                  <a:cubicBezTo>
                    <a:pt x="1962" y="6453"/>
                    <a:pt x="2010" y="6363"/>
                    <a:pt x="2076" y="6195"/>
                  </a:cubicBezTo>
                  <a:cubicBezTo>
                    <a:pt x="2144" y="6023"/>
                    <a:pt x="2225" y="5766"/>
                    <a:pt x="2290" y="5442"/>
                  </a:cubicBezTo>
                  <a:cubicBezTo>
                    <a:pt x="2424" y="4796"/>
                    <a:pt x="2460" y="3850"/>
                    <a:pt x="2167" y="2872"/>
                  </a:cubicBezTo>
                  <a:cubicBezTo>
                    <a:pt x="1874" y="1894"/>
                    <a:pt x="1324" y="1124"/>
                    <a:pt x="859" y="658"/>
                  </a:cubicBezTo>
                  <a:cubicBezTo>
                    <a:pt x="625" y="422"/>
                    <a:pt x="417" y="252"/>
                    <a:pt x="267" y="146"/>
                  </a:cubicBezTo>
                  <a:cubicBezTo>
                    <a:pt x="127" y="49"/>
                    <a:pt x="4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7124700" y="3529825"/>
              <a:ext cx="107375" cy="82975"/>
            </a:xfrm>
            <a:custGeom>
              <a:avLst/>
              <a:gdLst/>
              <a:ahLst/>
              <a:cxnLst/>
              <a:rect l="l" t="t" r="r" b="b"/>
              <a:pathLst>
                <a:path w="4295" h="3319" extrusionOk="0">
                  <a:moveTo>
                    <a:pt x="4279" y="1"/>
                  </a:moveTo>
                  <a:cubicBezTo>
                    <a:pt x="4248" y="1"/>
                    <a:pt x="4220" y="339"/>
                    <a:pt x="4028" y="836"/>
                  </a:cubicBezTo>
                  <a:cubicBezTo>
                    <a:pt x="3839" y="1332"/>
                    <a:pt x="3448" y="1988"/>
                    <a:pt x="2796" y="2476"/>
                  </a:cubicBezTo>
                  <a:cubicBezTo>
                    <a:pt x="2144" y="2962"/>
                    <a:pt x="1403" y="3153"/>
                    <a:pt x="874" y="3194"/>
                  </a:cubicBezTo>
                  <a:cubicBezTo>
                    <a:pt x="737" y="3205"/>
                    <a:pt x="613" y="3209"/>
                    <a:pt x="504" y="3209"/>
                  </a:cubicBezTo>
                  <a:cubicBezTo>
                    <a:pt x="272" y="3209"/>
                    <a:pt x="110" y="3191"/>
                    <a:pt x="41" y="3191"/>
                  </a:cubicBezTo>
                  <a:cubicBezTo>
                    <a:pt x="16" y="3191"/>
                    <a:pt x="3" y="3194"/>
                    <a:pt x="2" y="3200"/>
                  </a:cubicBezTo>
                  <a:cubicBezTo>
                    <a:pt x="0" y="3211"/>
                    <a:pt x="81" y="3240"/>
                    <a:pt x="232" y="3269"/>
                  </a:cubicBezTo>
                  <a:cubicBezTo>
                    <a:pt x="363" y="3296"/>
                    <a:pt x="550" y="3319"/>
                    <a:pt x="781" y="3319"/>
                  </a:cubicBezTo>
                  <a:cubicBezTo>
                    <a:pt x="814" y="3319"/>
                    <a:pt x="847" y="3318"/>
                    <a:pt x="882" y="3317"/>
                  </a:cubicBezTo>
                  <a:cubicBezTo>
                    <a:pt x="1430" y="3308"/>
                    <a:pt x="2213" y="3128"/>
                    <a:pt x="2900" y="2615"/>
                  </a:cubicBezTo>
                  <a:cubicBezTo>
                    <a:pt x="3587" y="2102"/>
                    <a:pt x="3980" y="1400"/>
                    <a:pt x="4144" y="877"/>
                  </a:cubicBezTo>
                  <a:cubicBezTo>
                    <a:pt x="4229" y="614"/>
                    <a:pt x="4268" y="393"/>
                    <a:pt x="4281" y="240"/>
                  </a:cubicBezTo>
                  <a:cubicBezTo>
                    <a:pt x="4295" y="88"/>
                    <a:pt x="4291" y="1"/>
                    <a:pt x="4279" y="1"/>
                  </a:cubicBezTo>
                  <a:cubicBezTo>
                    <a:pt x="4279" y="1"/>
                    <a:pt x="4279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9"/>
            <p:cNvSpPr/>
            <p:nvPr/>
          </p:nvSpPr>
          <p:spPr>
            <a:xfrm>
              <a:off x="7154825" y="3136450"/>
              <a:ext cx="64475" cy="234300"/>
            </a:xfrm>
            <a:custGeom>
              <a:avLst/>
              <a:gdLst/>
              <a:ahLst/>
              <a:cxnLst/>
              <a:rect l="l" t="t" r="r" b="b"/>
              <a:pathLst>
                <a:path w="2579" h="9372" extrusionOk="0">
                  <a:moveTo>
                    <a:pt x="29" y="0"/>
                  </a:moveTo>
                  <a:cubicBezTo>
                    <a:pt x="29" y="0"/>
                    <a:pt x="28" y="1"/>
                    <a:pt x="28" y="1"/>
                  </a:cubicBezTo>
                  <a:lnTo>
                    <a:pt x="26" y="1"/>
                  </a:lnTo>
                  <a:cubicBezTo>
                    <a:pt x="1" y="20"/>
                    <a:pt x="346" y="458"/>
                    <a:pt x="794" y="1234"/>
                  </a:cubicBezTo>
                  <a:cubicBezTo>
                    <a:pt x="1020" y="1620"/>
                    <a:pt x="1255" y="2096"/>
                    <a:pt x="1486" y="2640"/>
                  </a:cubicBezTo>
                  <a:cubicBezTo>
                    <a:pt x="1708" y="3186"/>
                    <a:pt x="1919" y="3802"/>
                    <a:pt x="2081" y="4463"/>
                  </a:cubicBezTo>
                  <a:cubicBezTo>
                    <a:pt x="2237" y="5125"/>
                    <a:pt x="2331" y="5769"/>
                    <a:pt x="2384" y="6356"/>
                  </a:cubicBezTo>
                  <a:cubicBezTo>
                    <a:pt x="2426" y="6944"/>
                    <a:pt x="2434" y="7479"/>
                    <a:pt x="2409" y="7924"/>
                  </a:cubicBezTo>
                  <a:cubicBezTo>
                    <a:pt x="2364" y="8818"/>
                    <a:pt x="2256" y="9366"/>
                    <a:pt x="2289" y="9371"/>
                  </a:cubicBezTo>
                  <a:cubicBezTo>
                    <a:pt x="2289" y="9371"/>
                    <a:pt x="2289" y="9371"/>
                    <a:pt x="2289" y="9371"/>
                  </a:cubicBezTo>
                  <a:cubicBezTo>
                    <a:pt x="2301" y="9371"/>
                    <a:pt x="2336" y="9236"/>
                    <a:pt x="2387" y="8991"/>
                  </a:cubicBezTo>
                  <a:cubicBezTo>
                    <a:pt x="2443" y="8744"/>
                    <a:pt x="2494" y="8382"/>
                    <a:pt x="2532" y="7932"/>
                  </a:cubicBezTo>
                  <a:cubicBezTo>
                    <a:pt x="2573" y="7483"/>
                    <a:pt x="2578" y="6942"/>
                    <a:pt x="2544" y="6344"/>
                  </a:cubicBezTo>
                  <a:cubicBezTo>
                    <a:pt x="2499" y="5748"/>
                    <a:pt x="2411" y="5094"/>
                    <a:pt x="2250" y="4421"/>
                  </a:cubicBezTo>
                  <a:cubicBezTo>
                    <a:pt x="2085" y="3751"/>
                    <a:pt x="1867" y="3128"/>
                    <a:pt x="1635" y="2576"/>
                  </a:cubicBezTo>
                  <a:cubicBezTo>
                    <a:pt x="1392" y="2030"/>
                    <a:pt x="1141" y="1552"/>
                    <a:pt x="900" y="1170"/>
                  </a:cubicBezTo>
                  <a:cubicBezTo>
                    <a:pt x="661" y="786"/>
                    <a:pt x="449" y="489"/>
                    <a:pt x="288" y="294"/>
                  </a:cubicBezTo>
                  <a:cubicBezTo>
                    <a:pt x="134" y="104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>
              <a:off x="7226650" y="2828600"/>
              <a:ext cx="74975" cy="223825"/>
            </a:xfrm>
            <a:custGeom>
              <a:avLst/>
              <a:gdLst/>
              <a:ahLst/>
              <a:cxnLst/>
              <a:rect l="l" t="t" r="r" b="b"/>
              <a:pathLst>
                <a:path w="2999" h="8953" extrusionOk="0">
                  <a:moveTo>
                    <a:pt x="1216" y="0"/>
                  </a:moveTo>
                  <a:lnTo>
                    <a:pt x="1216" y="0"/>
                  </a:lnTo>
                  <a:cubicBezTo>
                    <a:pt x="2161" y="1283"/>
                    <a:pt x="2227" y="3068"/>
                    <a:pt x="1961" y="4638"/>
                  </a:cubicBezTo>
                  <a:cubicBezTo>
                    <a:pt x="1693" y="6209"/>
                    <a:pt x="934" y="7661"/>
                    <a:pt x="1" y="8952"/>
                  </a:cubicBezTo>
                  <a:cubicBezTo>
                    <a:pt x="1666" y="8337"/>
                    <a:pt x="2449" y="6446"/>
                    <a:pt x="2725" y="4692"/>
                  </a:cubicBezTo>
                  <a:cubicBezTo>
                    <a:pt x="2999" y="2941"/>
                    <a:pt x="2613" y="1096"/>
                    <a:pt x="1216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9"/>
            <p:cNvSpPr/>
            <p:nvPr/>
          </p:nvSpPr>
          <p:spPr>
            <a:xfrm>
              <a:off x="7227900" y="2828575"/>
              <a:ext cx="73575" cy="221300"/>
            </a:xfrm>
            <a:custGeom>
              <a:avLst/>
              <a:gdLst/>
              <a:ahLst/>
              <a:cxnLst/>
              <a:rect l="l" t="t" r="r" b="b"/>
              <a:pathLst>
                <a:path w="2943" h="8852" extrusionOk="0">
                  <a:moveTo>
                    <a:pt x="1167" y="1"/>
                  </a:moveTo>
                  <a:cubicBezTo>
                    <a:pt x="1167" y="1"/>
                    <a:pt x="1166" y="1"/>
                    <a:pt x="1166" y="1"/>
                  </a:cubicBezTo>
                  <a:cubicBezTo>
                    <a:pt x="1137" y="25"/>
                    <a:pt x="1552" y="430"/>
                    <a:pt x="1971" y="1242"/>
                  </a:cubicBezTo>
                  <a:cubicBezTo>
                    <a:pt x="2389" y="2043"/>
                    <a:pt x="2764" y="3300"/>
                    <a:pt x="2588" y="4684"/>
                  </a:cubicBezTo>
                  <a:cubicBezTo>
                    <a:pt x="2407" y="6065"/>
                    <a:pt x="1724" y="7186"/>
                    <a:pt x="1116" y="7853"/>
                  </a:cubicBezTo>
                  <a:cubicBezTo>
                    <a:pt x="504" y="8535"/>
                    <a:pt x="1" y="8820"/>
                    <a:pt x="22" y="8849"/>
                  </a:cubicBezTo>
                  <a:lnTo>
                    <a:pt x="22" y="8851"/>
                  </a:lnTo>
                  <a:cubicBezTo>
                    <a:pt x="22" y="8851"/>
                    <a:pt x="23" y="8852"/>
                    <a:pt x="24" y="8852"/>
                  </a:cubicBezTo>
                  <a:cubicBezTo>
                    <a:pt x="42" y="8852"/>
                    <a:pt x="167" y="8787"/>
                    <a:pt x="371" y="8650"/>
                  </a:cubicBezTo>
                  <a:cubicBezTo>
                    <a:pt x="587" y="8507"/>
                    <a:pt x="884" y="8272"/>
                    <a:pt x="1207" y="7938"/>
                  </a:cubicBezTo>
                  <a:cubicBezTo>
                    <a:pt x="1851" y="7279"/>
                    <a:pt x="2574" y="6133"/>
                    <a:pt x="2760" y="4707"/>
                  </a:cubicBezTo>
                  <a:cubicBezTo>
                    <a:pt x="2943" y="3279"/>
                    <a:pt x="2534" y="1987"/>
                    <a:pt x="2079" y="1186"/>
                  </a:cubicBezTo>
                  <a:cubicBezTo>
                    <a:pt x="1853" y="779"/>
                    <a:pt x="1625" y="476"/>
                    <a:pt x="1454" y="283"/>
                  </a:cubicBezTo>
                  <a:cubicBezTo>
                    <a:pt x="1288" y="97"/>
                    <a:pt x="1182" y="1"/>
                    <a:pt x="1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9"/>
            <p:cNvSpPr/>
            <p:nvPr/>
          </p:nvSpPr>
          <p:spPr>
            <a:xfrm>
              <a:off x="7017075" y="2355950"/>
              <a:ext cx="111150" cy="240950"/>
            </a:xfrm>
            <a:custGeom>
              <a:avLst/>
              <a:gdLst/>
              <a:ahLst/>
              <a:cxnLst/>
              <a:rect l="l" t="t" r="r" b="b"/>
              <a:pathLst>
                <a:path w="4446" h="9638" extrusionOk="0">
                  <a:moveTo>
                    <a:pt x="34" y="0"/>
                  </a:moveTo>
                  <a:cubicBezTo>
                    <a:pt x="22" y="0"/>
                    <a:pt x="16" y="1"/>
                    <a:pt x="16" y="3"/>
                  </a:cubicBezTo>
                  <a:cubicBezTo>
                    <a:pt x="1" y="50"/>
                    <a:pt x="773" y="90"/>
                    <a:pt x="1780" y="715"/>
                  </a:cubicBezTo>
                  <a:cubicBezTo>
                    <a:pt x="2281" y="1024"/>
                    <a:pt x="2820" y="1489"/>
                    <a:pt x="3275" y="2118"/>
                  </a:cubicBezTo>
                  <a:cubicBezTo>
                    <a:pt x="3730" y="2745"/>
                    <a:pt x="4081" y="3548"/>
                    <a:pt x="4184" y="4435"/>
                  </a:cubicBezTo>
                  <a:cubicBezTo>
                    <a:pt x="4268" y="5324"/>
                    <a:pt x="4091" y="6183"/>
                    <a:pt x="3777" y="6889"/>
                  </a:cubicBezTo>
                  <a:cubicBezTo>
                    <a:pt x="3462" y="7601"/>
                    <a:pt x="3032" y="8168"/>
                    <a:pt x="2607" y="8573"/>
                  </a:cubicBezTo>
                  <a:cubicBezTo>
                    <a:pt x="1751" y="9393"/>
                    <a:pt x="1004" y="9596"/>
                    <a:pt x="1029" y="9636"/>
                  </a:cubicBezTo>
                  <a:cubicBezTo>
                    <a:pt x="1030" y="9637"/>
                    <a:pt x="1031" y="9638"/>
                    <a:pt x="1033" y="9638"/>
                  </a:cubicBezTo>
                  <a:cubicBezTo>
                    <a:pt x="1046" y="9638"/>
                    <a:pt x="1088" y="9624"/>
                    <a:pt x="1159" y="9600"/>
                  </a:cubicBezTo>
                  <a:cubicBezTo>
                    <a:pt x="1240" y="9567"/>
                    <a:pt x="1367" y="9534"/>
                    <a:pt x="1517" y="9457"/>
                  </a:cubicBezTo>
                  <a:cubicBezTo>
                    <a:pt x="1822" y="9320"/>
                    <a:pt x="2245" y="9067"/>
                    <a:pt x="2690" y="8662"/>
                  </a:cubicBezTo>
                  <a:cubicBezTo>
                    <a:pt x="3138" y="8259"/>
                    <a:pt x="3591" y="7684"/>
                    <a:pt x="3923" y="6955"/>
                  </a:cubicBezTo>
                  <a:cubicBezTo>
                    <a:pt x="4255" y="6231"/>
                    <a:pt x="4446" y="5342"/>
                    <a:pt x="4357" y="4418"/>
                  </a:cubicBezTo>
                  <a:cubicBezTo>
                    <a:pt x="4251" y="3493"/>
                    <a:pt x="3881" y="2664"/>
                    <a:pt x="3404" y="2023"/>
                  </a:cubicBezTo>
                  <a:cubicBezTo>
                    <a:pt x="2930" y="1381"/>
                    <a:pt x="2366" y="912"/>
                    <a:pt x="1845" y="611"/>
                  </a:cubicBezTo>
                  <a:cubicBezTo>
                    <a:pt x="1324" y="306"/>
                    <a:pt x="858" y="146"/>
                    <a:pt x="530" y="77"/>
                  </a:cubicBezTo>
                  <a:cubicBezTo>
                    <a:pt x="369" y="32"/>
                    <a:pt x="236" y="27"/>
                    <a:pt x="151" y="11"/>
                  </a:cubicBezTo>
                  <a:cubicBezTo>
                    <a:pt x="95" y="4"/>
                    <a:pt x="55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9"/>
            <p:cNvSpPr/>
            <p:nvPr/>
          </p:nvSpPr>
          <p:spPr>
            <a:xfrm>
              <a:off x="6790875" y="2569400"/>
              <a:ext cx="257150" cy="182400"/>
            </a:xfrm>
            <a:custGeom>
              <a:avLst/>
              <a:gdLst/>
              <a:ahLst/>
              <a:cxnLst/>
              <a:rect l="l" t="t" r="r" b="b"/>
              <a:pathLst>
                <a:path w="10286" h="7296" extrusionOk="0">
                  <a:moveTo>
                    <a:pt x="6301" y="1"/>
                  </a:moveTo>
                  <a:cubicBezTo>
                    <a:pt x="6198" y="1"/>
                    <a:pt x="6093" y="3"/>
                    <a:pt x="5987" y="8"/>
                  </a:cubicBezTo>
                  <a:cubicBezTo>
                    <a:pt x="5080" y="47"/>
                    <a:pt x="4083" y="296"/>
                    <a:pt x="3167" y="820"/>
                  </a:cubicBezTo>
                  <a:cubicBezTo>
                    <a:pt x="2258" y="1357"/>
                    <a:pt x="1546" y="2100"/>
                    <a:pt x="1064" y="2869"/>
                  </a:cubicBezTo>
                  <a:cubicBezTo>
                    <a:pt x="576" y="3639"/>
                    <a:pt x="298" y="4422"/>
                    <a:pt x="169" y="5096"/>
                  </a:cubicBezTo>
                  <a:cubicBezTo>
                    <a:pt x="37" y="5769"/>
                    <a:pt x="32" y="6328"/>
                    <a:pt x="66" y="6710"/>
                  </a:cubicBezTo>
                  <a:cubicBezTo>
                    <a:pt x="74" y="6901"/>
                    <a:pt x="111" y="7046"/>
                    <a:pt x="124" y="7147"/>
                  </a:cubicBezTo>
                  <a:cubicBezTo>
                    <a:pt x="140" y="7245"/>
                    <a:pt x="151" y="7295"/>
                    <a:pt x="159" y="7295"/>
                  </a:cubicBezTo>
                  <a:cubicBezTo>
                    <a:pt x="207" y="7295"/>
                    <a:pt x="1" y="6446"/>
                    <a:pt x="290" y="5121"/>
                  </a:cubicBezTo>
                  <a:cubicBezTo>
                    <a:pt x="431" y="4463"/>
                    <a:pt x="716" y="3703"/>
                    <a:pt x="1199" y="2956"/>
                  </a:cubicBezTo>
                  <a:cubicBezTo>
                    <a:pt x="1679" y="2210"/>
                    <a:pt x="2374" y="1492"/>
                    <a:pt x="3253" y="971"/>
                  </a:cubicBezTo>
                  <a:cubicBezTo>
                    <a:pt x="4143" y="464"/>
                    <a:pt x="5111" y="217"/>
                    <a:pt x="5997" y="168"/>
                  </a:cubicBezTo>
                  <a:cubicBezTo>
                    <a:pt x="6124" y="161"/>
                    <a:pt x="6249" y="158"/>
                    <a:pt x="6373" y="158"/>
                  </a:cubicBezTo>
                  <a:cubicBezTo>
                    <a:pt x="7111" y="158"/>
                    <a:pt x="7779" y="276"/>
                    <a:pt x="8327" y="450"/>
                  </a:cubicBezTo>
                  <a:cubicBezTo>
                    <a:pt x="9578" y="842"/>
                    <a:pt x="10215" y="1417"/>
                    <a:pt x="10277" y="1417"/>
                  </a:cubicBezTo>
                  <a:cubicBezTo>
                    <a:pt x="10279" y="1417"/>
                    <a:pt x="10281" y="1416"/>
                    <a:pt x="10282" y="1415"/>
                  </a:cubicBezTo>
                  <a:cubicBezTo>
                    <a:pt x="10286" y="1409"/>
                    <a:pt x="10247" y="1374"/>
                    <a:pt x="10168" y="1309"/>
                  </a:cubicBezTo>
                  <a:cubicBezTo>
                    <a:pt x="10089" y="1249"/>
                    <a:pt x="9981" y="1146"/>
                    <a:pt x="9819" y="1044"/>
                  </a:cubicBezTo>
                  <a:cubicBezTo>
                    <a:pt x="9506" y="824"/>
                    <a:pt x="9016" y="554"/>
                    <a:pt x="8366" y="334"/>
                  </a:cubicBezTo>
                  <a:cubicBezTo>
                    <a:pt x="7793" y="138"/>
                    <a:pt x="7086" y="1"/>
                    <a:pt x="6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9"/>
            <p:cNvSpPr/>
            <p:nvPr/>
          </p:nvSpPr>
          <p:spPr>
            <a:xfrm>
              <a:off x="6563900" y="2019750"/>
              <a:ext cx="151275" cy="874000"/>
            </a:xfrm>
            <a:custGeom>
              <a:avLst/>
              <a:gdLst/>
              <a:ahLst/>
              <a:cxnLst/>
              <a:rect l="l" t="t" r="r" b="b"/>
              <a:pathLst>
                <a:path w="6051" h="34960" extrusionOk="0">
                  <a:moveTo>
                    <a:pt x="1436" y="0"/>
                  </a:moveTo>
                  <a:cubicBezTo>
                    <a:pt x="1436" y="0"/>
                    <a:pt x="1436" y="1"/>
                    <a:pt x="1436" y="1"/>
                  </a:cubicBezTo>
                  <a:lnTo>
                    <a:pt x="1437" y="1"/>
                  </a:lnTo>
                  <a:cubicBezTo>
                    <a:pt x="1437" y="1"/>
                    <a:pt x="1437" y="0"/>
                    <a:pt x="1436" y="0"/>
                  </a:cubicBezTo>
                  <a:close/>
                  <a:moveTo>
                    <a:pt x="1437" y="1"/>
                  </a:moveTo>
                  <a:lnTo>
                    <a:pt x="1437" y="1"/>
                  </a:lnTo>
                  <a:cubicBezTo>
                    <a:pt x="1437" y="1"/>
                    <a:pt x="1437" y="1"/>
                    <a:pt x="1438" y="1"/>
                  </a:cubicBezTo>
                  <a:lnTo>
                    <a:pt x="1438" y="1"/>
                  </a:lnTo>
                  <a:cubicBezTo>
                    <a:pt x="1438" y="1"/>
                    <a:pt x="1438" y="1"/>
                    <a:pt x="1438" y="1"/>
                  </a:cubicBezTo>
                  <a:close/>
                  <a:moveTo>
                    <a:pt x="1438" y="1"/>
                  </a:moveTo>
                  <a:cubicBezTo>
                    <a:pt x="1438" y="3"/>
                    <a:pt x="1449" y="22"/>
                    <a:pt x="1471" y="55"/>
                  </a:cubicBezTo>
                  <a:cubicBezTo>
                    <a:pt x="1501" y="95"/>
                    <a:pt x="1538" y="145"/>
                    <a:pt x="1584" y="207"/>
                  </a:cubicBezTo>
                  <a:cubicBezTo>
                    <a:pt x="1685" y="340"/>
                    <a:pt x="1831" y="541"/>
                    <a:pt x="2015" y="803"/>
                  </a:cubicBezTo>
                  <a:cubicBezTo>
                    <a:pt x="2375" y="1332"/>
                    <a:pt x="2896" y="2121"/>
                    <a:pt x="3346" y="3215"/>
                  </a:cubicBezTo>
                  <a:cubicBezTo>
                    <a:pt x="3780" y="4297"/>
                    <a:pt x="4160" y="5727"/>
                    <a:pt x="3927" y="7328"/>
                  </a:cubicBezTo>
                  <a:cubicBezTo>
                    <a:pt x="3863" y="7723"/>
                    <a:pt x="3765" y="8127"/>
                    <a:pt x="3628" y="8530"/>
                  </a:cubicBezTo>
                  <a:cubicBezTo>
                    <a:pt x="3485" y="8929"/>
                    <a:pt x="3300" y="9325"/>
                    <a:pt x="3070" y="9707"/>
                  </a:cubicBezTo>
                  <a:cubicBezTo>
                    <a:pt x="2607" y="10465"/>
                    <a:pt x="1934" y="11154"/>
                    <a:pt x="1073" y="11592"/>
                  </a:cubicBezTo>
                  <a:lnTo>
                    <a:pt x="929" y="11667"/>
                  </a:lnTo>
                  <a:lnTo>
                    <a:pt x="1073" y="11738"/>
                  </a:lnTo>
                  <a:cubicBezTo>
                    <a:pt x="2069" y="12232"/>
                    <a:pt x="3043" y="12904"/>
                    <a:pt x="3869" y="13781"/>
                  </a:cubicBezTo>
                  <a:cubicBezTo>
                    <a:pt x="4691" y="14655"/>
                    <a:pt x="5358" y="15753"/>
                    <a:pt x="5638" y="16990"/>
                  </a:cubicBezTo>
                  <a:cubicBezTo>
                    <a:pt x="5873" y="18080"/>
                    <a:pt x="5775" y="19216"/>
                    <a:pt x="5401" y="20206"/>
                  </a:cubicBezTo>
                  <a:cubicBezTo>
                    <a:pt x="5028" y="21199"/>
                    <a:pt x="4357" y="22042"/>
                    <a:pt x="3514" y="22546"/>
                  </a:cubicBezTo>
                  <a:lnTo>
                    <a:pt x="3427" y="22598"/>
                  </a:lnTo>
                  <a:lnTo>
                    <a:pt x="3494" y="22673"/>
                  </a:lnTo>
                  <a:cubicBezTo>
                    <a:pt x="4179" y="23432"/>
                    <a:pt x="4571" y="24375"/>
                    <a:pt x="4720" y="25303"/>
                  </a:cubicBezTo>
                  <a:cubicBezTo>
                    <a:pt x="4872" y="26237"/>
                    <a:pt x="4808" y="27151"/>
                    <a:pt x="4627" y="27985"/>
                  </a:cubicBezTo>
                  <a:cubicBezTo>
                    <a:pt x="4442" y="28818"/>
                    <a:pt x="4131" y="29567"/>
                    <a:pt x="3772" y="30223"/>
                  </a:cubicBezTo>
                  <a:cubicBezTo>
                    <a:pt x="3417" y="30882"/>
                    <a:pt x="3026" y="31455"/>
                    <a:pt x="2646" y="31955"/>
                  </a:cubicBezTo>
                  <a:cubicBezTo>
                    <a:pt x="1880" y="32954"/>
                    <a:pt x="1185" y="33678"/>
                    <a:pt x="720" y="34181"/>
                  </a:cubicBezTo>
                  <a:cubicBezTo>
                    <a:pt x="491" y="34426"/>
                    <a:pt x="313" y="34617"/>
                    <a:pt x="182" y="34756"/>
                  </a:cubicBezTo>
                  <a:cubicBezTo>
                    <a:pt x="126" y="34816"/>
                    <a:pt x="82" y="34866"/>
                    <a:pt x="45" y="34905"/>
                  </a:cubicBezTo>
                  <a:cubicBezTo>
                    <a:pt x="16" y="34940"/>
                    <a:pt x="1" y="34959"/>
                    <a:pt x="2" y="34959"/>
                  </a:cubicBezTo>
                  <a:cubicBezTo>
                    <a:pt x="3" y="34959"/>
                    <a:pt x="3" y="34959"/>
                    <a:pt x="3" y="34959"/>
                  </a:cubicBezTo>
                  <a:cubicBezTo>
                    <a:pt x="7" y="34959"/>
                    <a:pt x="24" y="34945"/>
                    <a:pt x="56" y="34916"/>
                  </a:cubicBezTo>
                  <a:cubicBezTo>
                    <a:pt x="95" y="34878"/>
                    <a:pt x="143" y="34832"/>
                    <a:pt x="203" y="34776"/>
                  </a:cubicBezTo>
                  <a:cubicBezTo>
                    <a:pt x="338" y="34641"/>
                    <a:pt x="523" y="34455"/>
                    <a:pt x="761" y="34220"/>
                  </a:cubicBezTo>
                  <a:cubicBezTo>
                    <a:pt x="1239" y="33728"/>
                    <a:pt x="1947" y="33014"/>
                    <a:pt x="2727" y="32019"/>
                  </a:cubicBezTo>
                  <a:cubicBezTo>
                    <a:pt x="3116" y="31521"/>
                    <a:pt x="3516" y="30946"/>
                    <a:pt x="3882" y="30282"/>
                  </a:cubicBezTo>
                  <a:cubicBezTo>
                    <a:pt x="4251" y="29623"/>
                    <a:pt x="4571" y="28862"/>
                    <a:pt x="4766" y="28015"/>
                  </a:cubicBezTo>
                  <a:cubicBezTo>
                    <a:pt x="4955" y="27169"/>
                    <a:pt x="5024" y="26237"/>
                    <a:pt x="4872" y="25280"/>
                  </a:cubicBezTo>
                  <a:cubicBezTo>
                    <a:pt x="4728" y="24357"/>
                    <a:pt x="4349" y="23412"/>
                    <a:pt x="3684" y="22639"/>
                  </a:cubicBezTo>
                  <a:lnTo>
                    <a:pt x="3684" y="22639"/>
                  </a:lnTo>
                  <a:cubicBezTo>
                    <a:pt x="4523" y="22111"/>
                    <a:pt x="5189" y="21259"/>
                    <a:pt x="5561" y="20268"/>
                  </a:cubicBezTo>
                  <a:cubicBezTo>
                    <a:pt x="5948" y="19245"/>
                    <a:pt x="6051" y="18078"/>
                    <a:pt x="5808" y="16953"/>
                  </a:cubicBezTo>
                  <a:cubicBezTo>
                    <a:pt x="5520" y="15678"/>
                    <a:pt x="4833" y="14555"/>
                    <a:pt x="3994" y="13664"/>
                  </a:cubicBezTo>
                  <a:cubicBezTo>
                    <a:pt x="3190" y="12812"/>
                    <a:pt x="2250" y="12155"/>
                    <a:pt x="1288" y="11663"/>
                  </a:cubicBezTo>
                  <a:lnTo>
                    <a:pt x="1288" y="11663"/>
                  </a:lnTo>
                  <a:cubicBezTo>
                    <a:pt x="2110" y="11204"/>
                    <a:pt x="2756" y="10525"/>
                    <a:pt x="3199" y="9786"/>
                  </a:cubicBezTo>
                  <a:cubicBezTo>
                    <a:pt x="3435" y="9394"/>
                    <a:pt x="3620" y="8987"/>
                    <a:pt x="3765" y="8578"/>
                  </a:cubicBezTo>
                  <a:cubicBezTo>
                    <a:pt x="3902" y="8165"/>
                    <a:pt x="4002" y="7754"/>
                    <a:pt x="4062" y="7349"/>
                  </a:cubicBezTo>
                  <a:cubicBezTo>
                    <a:pt x="4175" y="6535"/>
                    <a:pt x="4137" y="5756"/>
                    <a:pt x="4004" y="5055"/>
                  </a:cubicBezTo>
                  <a:cubicBezTo>
                    <a:pt x="3874" y="4353"/>
                    <a:pt x="3670" y="3724"/>
                    <a:pt x="3438" y="3176"/>
                  </a:cubicBezTo>
                  <a:cubicBezTo>
                    <a:pt x="2972" y="2078"/>
                    <a:pt x="2435" y="1295"/>
                    <a:pt x="2059" y="774"/>
                  </a:cubicBezTo>
                  <a:cubicBezTo>
                    <a:pt x="1868" y="514"/>
                    <a:pt x="1714" y="319"/>
                    <a:pt x="1606" y="192"/>
                  </a:cubicBezTo>
                  <a:cubicBezTo>
                    <a:pt x="1556" y="132"/>
                    <a:pt x="1515" y="86"/>
                    <a:pt x="1482" y="47"/>
                  </a:cubicBezTo>
                  <a:cubicBezTo>
                    <a:pt x="1458" y="19"/>
                    <a:pt x="1443" y="4"/>
                    <a:pt x="1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9"/>
            <p:cNvSpPr/>
            <p:nvPr/>
          </p:nvSpPr>
          <p:spPr>
            <a:xfrm>
              <a:off x="6600850" y="1941950"/>
              <a:ext cx="490875" cy="224550"/>
            </a:xfrm>
            <a:custGeom>
              <a:avLst/>
              <a:gdLst/>
              <a:ahLst/>
              <a:cxnLst/>
              <a:rect l="l" t="t" r="r" b="b"/>
              <a:pathLst>
                <a:path w="19635" h="8982" extrusionOk="0">
                  <a:moveTo>
                    <a:pt x="3299" y="0"/>
                  </a:moveTo>
                  <a:cubicBezTo>
                    <a:pt x="2262" y="0"/>
                    <a:pt x="1430" y="211"/>
                    <a:pt x="878" y="417"/>
                  </a:cubicBezTo>
                  <a:cubicBezTo>
                    <a:pt x="585" y="527"/>
                    <a:pt x="365" y="634"/>
                    <a:pt x="220" y="713"/>
                  </a:cubicBezTo>
                  <a:cubicBezTo>
                    <a:pt x="76" y="794"/>
                    <a:pt x="0" y="838"/>
                    <a:pt x="4" y="844"/>
                  </a:cubicBezTo>
                  <a:cubicBezTo>
                    <a:pt x="4" y="844"/>
                    <a:pt x="5" y="844"/>
                    <a:pt x="6" y="844"/>
                  </a:cubicBezTo>
                  <a:cubicBezTo>
                    <a:pt x="18" y="844"/>
                    <a:pt x="96" y="810"/>
                    <a:pt x="236" y="745"/>
                  </a:cubicBezTo>
                  <a:cubicBezTo>
                    <a:pt x="384" y="676"/>
                    <a:pt x="606" y="581"/>
                    <a:pt x="901" y="481"/>
                  </a:cubicBezTo>
                  <a:cubicBezTo>
                    <a:pt x="1432" y="303"/>
                    <a:pt x="2215" y="120"/>
                    <a:pt x="3185" y="120"/>
                  </a:cubicBezTo>
                  <a:cubicBezTo>
                    <a:pt x="3286" y="120"/>
                    <a:pt x="3389" y="122"/>
                    <a:pt x="3494" y="126"/>
                  </a:cubicBezTo>
                  <a:cubicBezTo>
                    <a:pt x="4604" y="157"/>
                    <a:pt x="5914" y="458"/>
                    <a:pt x="7252" y="1070"/>
                  </a:cubicBezTo>
                  <a:cubicBezTo>
                    <a:pt x="8589" y="1675"/>
                    <a:pt x="9963" y="2561"/>
                    <a:pt x="11310" y="3593"/>
                  </a:cubicBezTo>
                  <a:cubicBezTo>
                    <a:pt x="12188" y="4288"/>
                    <a:pt x="12957" y="5094"/>
                    <a:pt x="13380" y="6028"/>
                  </a:cubicBezTo>
                  <a:cubicBezTo>
                    <a:pt x="13806" y="6952"/>
                    <a:pt x="13899" y="7976"/>
                    <a:pt x="13592" y="8804"/>
                  </a:cubicBezTo>
                  <a:lnTo>
                    <a:pt x="13526" y="8981"/>
                  </a:lnTo>
                  <a:lnTo>
                    <a:pt x="13696" y="8897"/>
                  </a:lnTo>
                  <a:cubicBezTo>
                    <a:pt x="14522" y="8486"/>
                    <a:pt x="15311" y="8177"/>
                    <a:pt x="16035" y="7980"/>
                  </a:cubicBezTo>
                  <a:cubicBezTo>
                    <a:pt x="16756" y="7780"/>
                    <a:pt x="17404" y="7685"/>
                    <a:pt x="17941" y="7637"/>
                  </a:cubicBezTo>
                  <a:cubicBezTo>
                    <a:pt x="18477" y="7587"/>
                    <a:pt x="18901" y="7579"/>
                    <a:pt x="19191" y="7573"/>
                  </a:cubicBezTo>
                  <a:cubicBezTo>
                    <a:pt x="19324" y="7571"/>
                    <a:pt x="19432" y="7571"/>
                    <a:pt x="19521" y="7569"/>
                  </a:cubicBezTo>
                  <a:cubicBezTo>
                    <a:pt x="19596" y="7567"/>
                    <a:pt x="19635" y="7563"/>
                    <a:pt x="19635" y="7560"/>
                  </a:cubicBezTo>
                  <a:cubicBezTo>
                    <a:pt x="19635" y="7556"/>
                    <a:pt x="19596" y="7552"/>
                    <a:pt x="19521" y="7546"/>
                  </a:cubicBezTo>
                  <a:cubicBezTo>
                    <a:pt x="19432" y="7540"/>
                    <a:pt x="19324" y="7535"/>
                    <a:pt x="19191" y="7527"/>
                  </a:cubicBezTo>
                  <a:cubicBezTo>
                    <a:pt x="19072" y="7523"/>
                    <a:pt x="18931" y="7520"/>
                    <a:pt x="18767" y="7520"/>
                  </a:cubicBezTo>
                  <a:cubicBezTo>
                    <a:pt x="18532" y="7520"/>
                    <a:pt x="18253" y="7526"/>
                    <a:pt x="17933" y="7548"/>
                  </a:cubicBezTo>
                  <a:cubicBezTo>
                    <a:pt x="17393" y="7585"/>
                    <a:pt x="16735" y="7668"/>
                    <a:pt x="16002" y="7861"/>
                  </a:cubicBezTo>
                  <a:cubicBezTo>
                    <a:pt x="15316" y="8035"/>
                    <a:pt x="14570" y="8313"/>
                    <a:pt x="13794" y="8683"/>
                  </a:cubicBezTo>
                  <a:lnTo>
                    <a:pt x="13794" y="8683"/>
                  </a:lnTo>
                  <a:cubicBezTo>
                    <a:pt x="14051" y="7848"/>
                    <a:pt x="13942" y="6853"/>
                    <a:pt x="13532" y="5958"/>
                  </a:cubicBezTo>
                  <a:cubicBezTo>
                    <a:pt x="13098" y="4986"/>
                    <a:pt x="12309" y="4158"/>
                    <a:pt x="11418" y="3456"/>
                  </a:cubicBezTo>
                  <a:cubicBezTo>
                    <a:pt x="10060" y="2414"/>
                    <a:pt x="8678" y="1531"/>
                    <a:pt x="7318" y="923"/>
                  </a:cubicBezTo>
                  <a:cubicBezTo>
                    <a:pt x="5960" y="311"/>
                    <a:pt x="4625" y="16"/>
                    <a:pt x="3496" y="3"/>
                  </a:cubicBezTo>
                  <a:cubicBezTo>
                    <a:pt x="3430" y="1"/>
                    <a:pt x="3364" y="0"/>
                    <a:pt x="3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6834300" y="1879025"/>
              <a:ext cx="115050" cy="77050"/>
            </a:xfrm>
            <a:custGeom>
              <a:avLst/>
              <a:gdLst/>
              <a:ahLst/>
              <a:cxnLst/>
              <a:rect l="l" t="t" r="r" b="b"/>
              <a:pathLst>
                <a:path w="4602" h="3082" extrusionOk="0">
                  <a:moveTo>
                    <a:pt x="882" y="0"/>
                  </a:moveTo>
                  <a:cubicBezTo>
                    <a:pt x="604" y="0"/>
                    <a:pt x="382" y="27"/>
                    <a:pt x="232" y="58"/>
                  </a:cubicBezTo>
                  <a:cubicBezTo>
                    <a:pt x="79" y="89"/>
                    <a:pt x="0" y="118"/>
                    <a:pt x="2" y="127"/>
                  </a:cubicBezTo>
                  <a:cubicBezTo>
                    <a:pt x="3" y="133"/>
                    <a:pt x="16" y="136"/>
                    <a:pt x="41" y="136"/>
                  </a:cubicBezTo>
                  <a:cubicBezTo>
                    <a:pt x="118" y="136"/>
                    <a:pt x="304" y="114"/>
                    <a:pt x="573" y="114"/>
                  </a:cubicBezTo>
                  <a:cubicBezTo>
                    <a:pt x="664" y="114"/>
                    <a:pt x="766" y="117"/>
                    <a:pt x="876" y="124"/>
                  </a:cubicBezTo>
                  <a:cubicBezTo>
                    <a:pt x="1408" y="154"/>
                    <a:pt x="2153" y="318"/>
                    <a:pt x="2840" y="758"/>
                  </a:cubicBezTo>
                  <a:cubicBezTo>
                    <a:pt x="3527" y="1202"/>
                    <a:pt x="3984" y="1812"/>
                    <a:pt x="4233" y="2282"/>
                  </a:cubicBezTo>
                  <a:cubicBezTo>
                    <a:pt x="4483" y="2752"/>
                    <a:pt x="4559" y="3081"/>
                    <a:pt x="4591" y="3081"/>
                  </a:cubicBezTo>
                  <a:cubicBezTo>
                    <a:pt x="4591" y="3081"/>
                    <a:pt x="4591" y="3081"/>
                    <a:pt x="4592" y="3081"/>
                  </a:cubicBezTo>
                  <a:cubicBezTo>
                    <a:pt x="4601" y="3079"/>
                    <a:pt x="4596" y="2994"/>
                    <a:pt x="4561" y="2844"/>
                  </a:cubicBezTo>
                  <a:cubicBezTo>
                    <a:pt x="4526" y="2693"/>
                    <a:pt x="4459" y="2479"/>
                    <a:pt x="4343" y="2228"/>
                  </a:cubicBezTo>
                  <a:cubicBezTo>
                    <a:pt x="4117" y="1727"/>
                    <a:pt x="3654" y="1077"/>
                    <a:pt x="2934" y="612"/>
                  </a:cubicBezTo>
                  <a:cubicBezTo>
                    <a:pt x="2215" y="149"/>
                    <a:pt x="1430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>
              <a:off x="6430400" y="1770950"/>
              <a:ext cx="72025" cy="4700"/>
            </a:xfrm>
            <a:custGeom>
              <a:avLst/>
              <a:gdLst/>
              <a:ahLst/>
              <a:cxnLst/>
              <a:rect l="l" t="t" r="r" b="b"/>
              <a:pathLst>
                <a:path w="2881" h="188" extrusionOk="0">
                  <a:moveTo>
                    <a:pt x="1957" y="1"/>
                  </a:moveTo>
                  <a:cubicBezTo>
                    <a:pt x="1796" y="1"/>
                    <a:pt x="1621" y="3"/>
                    <a:pt x="1438" y="7"/>
                  </a:cubicBezTo>
                  <a:cubicBezTo>
                    <a:pt x="643" y="25"/>
                    <a:pt x="0" y="79"/>
                    <a:pt x="0" y="127"/>
                  </a:cubicBezTo>
                  <a:cubicBezTo>
                    <a:pt x="2" y="164"/>
                    <a:pt x="384" y="187"/>
                    <a:pt x="923" y="187"/>
                  </a:cubicBezTo>
                  <a:cubicBezTo>
                    <a:pt x="1084" y="187"/>
                    <a:pt x="1259" y="185"/>
                    <a:pt x="1441" y="181"/>
                  </a:cubicBezTo>
                  <a:cubicBezTo>
                    <a:pt x="2238" y="164"/>
                    <a:pt x="2881" y="110"/>
                    <a:pt x="2881" y="61"/>
                  </a:cubicBezTo>
                  <a:cubicBezTo>
                    <a:pt x="2879" y="24"/>
                    <a:pt x="2497" y="1"/>
                    <a:pt x="1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>
              <a:off x="6392300" y="1701225"/>
              <a:ext cx="72275" cy="401075"/>
            </a:xfrm>
            <a:custGeom>
              <a:avLst/>
              <a:gdLst/>
              <a:ahLst/>
              <a:cxnLst/>
              <a:rect l="l" t="t" r="r" b="b"/>
              <a:pathLst>
                <a:path w="2891" h="16043" extrusionOk="0">
                  <a:moveTo>
                    <a:pt x="14" y="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0" y="14"/>
                    <a:pt x="180" y="176"/>
                    <a:pt x="440" y="524"/>
                  </a:cubicBezTo>
                  <a:cubicBezTo>
                    <a:pt x="691" y="873"/>
                    <a:pt x="1023" y="1419"/>
                    <a:pt x="1210" y="2167"/>
                  </a:cubicBezTo>
                  <a:cubicBezTo>
                    <a:pt x="1397" y="2908"/>
                    <a:pt x="1445" y="3865"/>
                    <a:pt x="1092" y="4822"/>
                  </a:cubicBezTo>
                  <a:cubicBezTo>
                    <a:pt x="920" y="5299"/>
                    <a:pt x="654" y="5777"/>
                    <a:pt x="488" y="6329"/>
                  </a:cubicBezTo>
                  <a:cubicBezTo>
                    <a:pt x="407" y="6603"/>
                    <a:pt x="355" y="6900"/>
                    <a:pt x="371" y="7201"/>
                  </a:cubicBezTo>
                  <a:cubicBezTo>
                    <a:pt x="384" y="7500"/>
                    <a:pt x="454" y="7801"/>
                    <a:pt x="562" y="8084"/>
                  </a:cubicBezTo>
                  <a:cubicBezTo>
                    <a:pt x="782" y="8655"/>
                    <a:pt x="1119" y="9142"/>
                    <a:pt x="1430" y="9609"/>
                  </a:cubicBezTo>
                  <a:cubicBezTo>
                    <a:pt x="1744" y="10072"/>
                    <a:pt x="2037" y="10521"/>
                    <a:pt x="2238" y="10988"/>
                  </a:cubicBezTo>
                  <a:cubicBezTo>
                    <a:pt x="2647" y="11924"/>
                    <a:pt x="2749" y="12859"/>
                    <a:pt x="2715" y="13627"/>
                  </a:cubicBezTo>
                  <a:cubicBezTo>
                    <a:pt x="2670" y="14401"/>
                    <a:pt x="2501" y="15010"/>
                    <a:pt x="2348" y="15416"/>
                  </a:cubicBezTo>
                  <a:cubicBezTo>
                    <a:pt x="2196" y="15823"/>
                    <a:pt x="2076" y="16033"/>
                    <a:pt x="2093" y="16043"/>
                  </a:cubicBezTo>
                  <a:cubicBezTo>
                    <a:pt x="2094" y="16043"/>
                    <a:pt x="2094" y="16043"/>
                    <a:pt x="2094" y="16043"/>
                  </a:cubicBezTo>
                  <a:cubicBezTo>
                    <a:pt x="2100" y="16043"/>
                    <a:pt x="2131" y="15993"/>
                    <a:pt x="2188" y="15894"/>
                  </a:cubicBezTo>
                  <a:cubicBezTo>
                    <a:pt x="2248" y="15796"/>
                    <a:pt x="2323" y="15641"/>
                    <a:pt x="2412" y="15441"/>
                  </a:cubicBezTo>
                  <a:cubicBezTo>
                    <a:pt x="2585" y="15039"/>
                    <a:pt x="2778" y="14422"/>
                    <a:pt x="2838" y="13635"/>
                  </a:cubicBezTo>
                  <a:cubicBezTo>
                    <a:pt x="2890" y="12852"/>
                    <a:pt x="2800" y="11891"/>
                    <a:pt x="2387" y="10924"/>
                  </a:cubicBezTo>
                  <a:cubicBezTo>
                    <a:pt x="1993" y="9944"/>
                    <a:pt x="1158" y="9109"/>
                    <a:pt x="726" y="8023"/>
                  </a:cubicBezTo>
                  <a:cubicBezTo>
                    <a:pt x="509" y="7481"/>
                    <a:pt x="486" y="6900"/>
                    <a:pt x="654" y="6375"/>
                  </a:cubicBezTo>
                  <a:cubicBezTo>
                    <a:pt x="809" y="5848"/>
                    <a:pt x="1069" y="5370"/>
                    <a:pt x="1245" y="4876"/>
                  </a:cubicBezTo>
                  <a:cubicBezTo>
                    <a:pt x="1601" y="3881"/>
                    <a:pt x="1536" y="2893"/>
                    <a:pt x="1331" y="2136"/>
                  </a:cubicBezTo>
                  <a:cubicBezTo>
                    <a:pt x="1123" y="1371"/>
                    <a:pt x="766" y="823"/>
                    <a:pt x="494" y="481"/>
                  </a:cubicBezTo>
                  <a:cubicBezTo>
                    <a:pt x="351" y="313"/>
                    <a:pt x="236" y="188"/>
                    <a:pt x="149" y="113"/>
                  </a:cubicBezTo>
                  <a:cubicBezTo>
                    <a:pt x="68" y="39"/>
                    <a:pt x="22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6449000" y="2243550"/>
              <a:ext cx="50100" cy="267900"/>
            </a:xfrm>
            <a:custGeom>
              <a:avLst/>
              <a:gdLst/>
              <a:ahLst/>
              <a:cxnLst/>
              <a:rect l="l" t="t" r="r" b="b"/>
              <a:pathLst>
                <a:path w="2004" h="10716" extrusionOk="0">
                  <a:moveTo>
                    <a:pt x="35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" y="27"/>
                    <a:pt x="474" y="483"/>
                    <a:pt x="941" y="1405"/>
                  </a:cubicBezTo>
                  <a:cubicBezTo>
                    <a:pt x="1411" y="2316"/>
                    <a:pt x="1826" y="3732"/>
                    <a:pt x="1691" y="5302"/>
                  </a:cubicBezTo>
                  <a:cubicBezTo>
                    <a:pt x="1624" y="6083"/>
                    <a:pt x="1423" y="6813"/>
                    <a:pt x="1151" y="7434"/>
                  </a:cubicBezTo>
                  <a:cubicBezTo>
                    <a:pt x="885" y="8055"/>
                    <a:pt x="514" y="8564"/>
                    <a:pt x="317" y="9056"/>
                  </a:cubicBezTo>
                  <a:cubicBezTo>
                    <a:pt x="109" y="9544"/>
                    <a:pt x="72" y="9990"/>
                    <a:pt x="119" y="10283"/>
                  </a:cubicBezTo>
                  <a:cubicBezTo>
                    <a:pt x="140" y="10430"/>
                    <a:pt x="177" y="10540"/>
                    <a:pt x="207" y="10611"/>
                  </a:cubicBezTo>
                  <a:cubicBezTo>
                    <a:pt x="237" y="10681"/>
                    <a:pt x="260" y="10716"/>
                    <a:pt x="265" y="10716"/>
                  </a:cubicBezTo>
                  <a:cubicBezTo>
                    <a:pt x="265" y="10716"/>
                    <a:pt x="265" y="10716"/>
                    <a:pt x="265" y="10716"/>
                  </a:cubicBezTo>
                  <a:cubicBezTo>
                    <a:pt x="281" y="10710"/>
                    <a:pt x="209" y="10561"/>
                    <a:pt x="186" y="10276"/>
                  </a:cubicBezTo>
                  <a:cubicBezTo>
                    <a:pt x="161" y="9992"/>
                    <a:pt x="215" y="9571"/>
                    <a:pt x="431" y="9107"/>
                  </a:cubicBezTo>
                  <a:cubicBezTo>
                    <a:pt x="634" y="8636"/>
                    <a:pt x="1014" y="8140"/>
                    <a:pt x="1297" y="7499"/>
                  </a:cubicBezTo>
                  <a:cubicBezTo>
                    <a:pt x="1585" y="6867"/>
                    <a:pt x="1797" y="6118"/>
                    <a:pt x="1865" y="5317"/>
                  </a:cubicBezTo>
                  <a:cubicBezTo>
                    <a:pt x="2004" y="3707"/>
                    <a:pt x="1558" y="2260"/>
                    <a:pt x="1051" y="1349"/>
                  </a:cubicBezTo>
                  <a:cubicBezTo>
                    <a:pt x="798" y="888"/>
                    <a:pt x="541" y="548"/>
                    <a:pt x="352" y="325"/>
                  </a:cubicBezTo>
                  <a:cubicBezTo>
                    <a:pt x="162" y="115"/>
                    <a:pt x="51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6235575" y="2640050"/>
              <a:ext cx="171175" cy="54925"/>
            </a:xfrm>
            <a:custGeom>
              <a:avLst/>
              <a:gdLst/>
              <a:ahLst/>
              <a:cxnLst/>
              <a:rect l="l" t="t" r="r" b="b"/>
              <a:pathLst>
                <a:path w="6847" h="2197" extrusionOk="0">
                  <a:moveTo>
                    <a:pt x="13" y="0"/>
                  </a:moveTo>
                  <a:cubicBezTo>
                    <a:pt x="12" y="0"/>
                    <a:pt x="11" y="0"/>
                    <a:pt x="11" y="1"/>
                  </a:cubicBezTo>
                  <a:lnTo>
                    <a:pt x="9" y="1"/>
                  </a:lnTo>
                  <a:cubicBezTo>
                    <a:pt x="1" y="7"/>
                    <a:pt x="53" y="101"/>
                    <a:pt x="169" y="259"/>
                  </a:cubicBezTo>
                  <a:cubicBezTo>
                    <a:pt x="283" y="418"/>
                    <a:pt x="466" y="636"/>
                    <a:pt x="723" y="873"/>
                  </a:cubicBezTo>
                  <a:cubicBezTo>
                    <a:pt x="1230" y="1351"/>
                    <a:pt x="2081" y="1893"/>
                    <a:pt x="3144" y="2104"/>
                  </a:cubicBezTo>
                  <a:cubicBezTo>
                    <a:pt x="3472" y="2169"/>
                    <a:pt x="3793" y="2197"/>
                    <a:pt x="4100" y="2197"/>
                  </a:cubicBezTo>
                  <a:cubicBezTo>
                    <a:pt x="4786" y="2197"/>
                    <a:pt x="5399" y="2058"/>
                    <a:pt x="5849" y="1886"/>
                  </a:cubicBezTo>
                  <a:cubicBezTo>
                    <a:pt x="6177" y="1764"/>
                    <a:pt x="6429" y="1633"/>
                    <a:pt x="6595" y="1529"/>
                  </a:cubicBezTo>
                  <a:cubicBezTo>
                    <a:pt x="6763" y="1427"/>
                    <a:pt x="6846" y="1359"/>
                    <a:pt x="6840" y="1349"/>
                  </a:cubicBezTo>
                  <a:cubicBezTo>
                    <a:pt x="6839" y="1348"/>
                    <a:pt x="6838" y="1347"/>
                    <a:pt x="6835" y="1347"/>
                  </a:cubicBezTo>
                  <a:cubicBezTo>
                    <a:pt x="6786" y="1347"/>
                    <a:pt x="6427" y="1569"/>
                    <a:pt x="5808" y="1770"/>
                  </a:cubicBezTo>
                  <a:cubicBezTo>
                    <a:pt x="5377" y="1912"/>
                    <a:pt x="4803" y="2027"/>
                    <a:pt x="4164" y="2027"/>
                  </a:cubicBezTo>
                  <a:cubicBezTo>
                    <a:pt x="3848" y="2027"/>
                    <a:pt x="3515" y="1999"/>
                    <a:pt x="3177" y="1932"/>
                  </a:cubicBezTo>
                  <a:cubicBezTo>
                    <a:pt x="2152" y="1730"/>
                    <a:pt x="1323" y="1224"/>
                    <a:pt x="805" y="780"/>
                  </a:cubicBezTo>
                  <a:cubicBezTo>
                    <a:pt x="294" y="350"/>
                    <a:pt x="4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9"/>
            <p:cNvSpPr/>
            <p:nvPr/>
          </p:nvSpPr>
          <p:spPr>
            <a:xfrm>
              <a:off x="6364600" y="2808525"/>
              <a:ext cx="147425" cy="121550"/>
            </a:xfrm>
            <a:custGeom>
              <a:avLst/>
              <a:gdLst/>
              <a:ahLst/>
              <a:cxnLst/>
              <a:rect l="l" t="t" r="r" b="b"/>
              <a:pathLst>
                <a:path w="5897" h="4862" extrusionOk="0">
                  <a:moveTo>
                    <a:pt x="12" y="0"/>
                  </a:moveTo>
                  <a:cubicBezTo>
                    <a:pt x="11" y="0"/>
                    <a:pt x="11" y="0"/>
                    <a:pt x="10" y="1"/>
                  </a:cubicBezTo>
                  <a:cubicBezTo>
                    <a:pt x="1" y="9"/>
                    <a:pt x="55" y="103"/>
                    <a:pt x="163" y="269"/>
                  </a:cubicBezTo>
                  <a:cubicBezTo>
                    <a:pt x="273" y="435"/>
                    <a:pt x="439" y="668"/>
                    <a:pt x="655" y="950"/>
                  </a:cubicBezTo>
                  <a:cubicBezTo>
                    <a:pt x="1091" y="1509"/>
                    <a:pt x="1741" y="2248"/>
                    <a:pt x="2551" y="2970"/>
                  </a:cubicBezTo>
                  <a:cubicBezTo>
                    <a:pt x="3360" y="3691"/>
                    <a:pt x="4160" y="4261"/>
                    <a:pt x="4776" y="4623"/>
                  </a:cubicBezTo>
                  <a:cubicBezTo>
                    <a:pt x="5059" y="4784"/>
                    <a:pt x="5331" y="4861"/>
                    <a:pt x="5534" y="4861"/>
                  </a:cubicBezTo>
                  <a:cubicBezTo>
                    <a:pt x="5554" y="4861"/>
                    <a:pt x="5574" y="4860"/>
                    <a:pt x="5594" y="4859"/>
                  </a:cubicBezTo>
                  <a:cubicBezTo>
                    <a:pt x="5800" y="4845"/>
                    <a:pt x="5897" y="4772"/>
                    <a:pt x="5893" y="4766"/>
                  </a:cubicBezTo>
                  <a:cubicBezTo>
                    <a:pt x="5892" y="4764"/>
                    <a:pt x="5889" y="4763"/>
                    <a:pt x="5885" y="4763"/>
                  </a:cubicBezTo>
                  <a:cubicBezTo>
                    <a:pt x="5859" y="4763"/>
                    <a:pt x="5775" y="4792"/>
                    <a:pt x="5634" y="4792"/>
                  </a:cubicBezTo>
                  <a:cubicBezTo>
                    <a:pt x="5620" y="4792"/>
                    <a:pt x="5606" y="4792"/>
                    <a:pt x="5592" y="4791"/>
                  </a:cubicBezTo>
                  <a:cubicBezTo>
                    <a:pt x="5401" y="4785"/>
                    <a:pt x="5133" y="4700"/>
                    <a:pt x="4837" y="4517"/>
                  </a:cubicBezTo>
                  <a:cubicBezTo>
                    <a:pt x="4253" y="4135"/>
                    <a:pt x="3466" y="3553"/>
                    <a:pt x="2667" y="2839"/>
                  </a:cubicBezTo>
                  <a:cubicBezTo>
                    <a:pt x="1864" y="2125"/>
                    <a:pt x="1207" y="1407"/>
                    <a:pt x="751" y="871"/>
                  </a:cubicBezTo>
                  <a:cubicBezTo>
                    <a:pt x="306" y="346"/>
                    <a:pt x="4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>
              <a:off x="6381575" y="2873450"/>
              <a:ext cx="45950" cy="111475"/>
            </a:xfrm>
            <a:custGeom>
              <a:avLst/>
              <a:gdLst/>
              <a:ahLst/>
              <a:cxnLst/>
              <a:rect l="l" t="t" r="r" b="b"/>
              <a:pathLst>
                <a:path w="1838" h="4459" extrusionOk="0">
                  <a:moveTo>
                    <a:pt x="1420" y="0"/>
                  </a:moveTo>
                  <a:cubicBezTo>
                    <a:pt x="1419" y="0"/>
                    <a:pt x="1419" y="0"/>
                    <a:pt x="1419" y="1"/>
                  </a:cubicBezTo>
                  <a:cubicBezTo>
                    <a:pt x="1390" y="12"/>
                    <a:pt x="1500" y="276"/>
                    <a:pt x="1573" y="722"/>
                  </a:cubicBezTo>
                  <a:cubicBezTo>
                    <a:pt x="1647" y="1166"/>
                    <a:pt x="1660" y="1804"/>
                    <a:pt x="1456" y="2460"/>
                  </a:cubicBezTo>
                  <a:cubicBezTo>
                    <a:pt x="1249" y="3116"/>
                    <a:pt x="873" y="3631"/>
                    <a:pt x="558" y="3952"/>
                  </a:cubicBezTo>
                  <a:cubicBezTo>
                    <a:pt x="244" y="4278"/>
                    <a:pt x="1" y="4432"/>
                    <a:pt x="18" y="4457"/>
                  </a:cubicBezTo>
                  <a:cubicBezTo>
                    <a:pt x="19" y="4458"/>
                    <a:pt x="20" y="4459"/>
                    <a:pt x="22" y="4459"/>
                  </a:cubicBezTo>
                  <a:cubicBezTo>
                    <a:pt x="57" y="4459"/>
                    <a:pt x="314" y="4337"/>
                    <a:pt x="643" y="4040"/>
                  </a:cubicBezTo>
                  <a:cubicBezTo>
                    <a:pt x="991" y="3732"/>
                    <a:pt x="1405" y="3203"/>
                    <a:pt x="1621" y="2512"/>
                  </a:cubicBezTo>
                  <a:cubicBezTo>
                    <a:pt x="1838" y="1822"/>
                    <a:pt x="1803" y="1150"/>
                    <a:pt x="1695" y="699"/>
                  </a:cubicBezTo>
                  <a:cubicBezTo>
                    <a:pt x="1588" y="249"/>
                    <a:pt x="1439" y="0"/>
                    <a:pt x="14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6779500" y="2456725"/>
              <a:ext cx="357700" cy="286375"/>
            </a:xfrm>
            <a:custGeom>
              <a:avLst/>
              <a:gdLst/>
              <a:ahLst/>
              <a:cxnLst/>
              <a:rect l="l" t="t" r="r" b="b"/>
              <a:pathLst>
                <a:path w="14308" h="11455" extrusionOk="0">
                  <a:moveTo>
                    <a:pt x="13571" y="1"/>
                  </a:moveTo>
                  <a:lnTo>
                    <a:pt x="13571" y="1"/>
                  </a:lnTo>
                  <a:cubicBezTo>
                    <a:pt x="13654" y="1021"/>
                    <a:pt x="13044" y="1976"/>
                    <a:pt x="12317" y="2698"/>
                  </a:cubicBezTo>
                  <a:cubicBezTo>
                    <a:pt x="11807" y="3203"/>
                    <a:pt x="11213" y="3647"/>
                    <a:pt x="10525" y="3844"/>
                  </a:cubicBezTo>
                  <a:cubicBezTo>
                    <a:pt x="10204" y="3935"/>
                    <a:pt x="9879" y="3969"/>
                    <a:pt x="9551" y="3969"/>
                  </a:cubicBezTo>
                  <a:cubicBezTo>
                    <a:pt x="8639" y="3969"/>
                    <a:pt x="7703" y="3703"/>
                    <a:pt x="6780" y="3645"/>
                  </a:cubicBezTo>
                  <a:cubicBezTo>
                    <a:pt x="6659" y="3637"/>
                    <a:pt x="6538" y="3634"/>
                    <a:pt x="6417" y="3634"/>
                  </a:cubicBezTo>
                  <a:cubicBezTo>
                    <a:pt x="4588" y="3634"/>
                    <a:pt x="2772" y="4498"/>
                    <a:pt x="1633" y="5929"/>
                  </a:cubicBezTo>
                  <a:cubicBezTo>
                    <a:pt x="415" y="7454"/>
                    <a:pt x="0" y="9585"/>
                    <a:pt x="554" y="11455"/>
                  </a:cubicBezTo>
                  <a:cubicBezTo>
                    <a:pt x="517" y="9151"/>
                    <a:pt x="1779" y="6871"/>
                    <a:pt x="3749" y="5679"/>
                  </a:cubicBezTo>
                  <a:cubicBezTo>
                    <a:pt x="4780" y="5054"/>
                    <a:pt x="5985" y="4740"/>
                    <a:pt x="7189" y="4740"/>
                  </a:cubicBezTo>
                  <a:cubicBezTo>
                    <a:pt x="8287" y="4740"/>
                    <a:pt x="9384" y="5001"/>
                    <a:pt x="10349" y="5526"/>
                  </a:cubicBezTo>
                  <a:cubicBezTo>
                    <a:pt x="10349" y="5526"/>
                    <a:pt x="11491" y="5113"/>
                    <a:pt x="12899" y="3707"/>
                  </a:cubicBezTo>
                  <a:cubicBezTo>
                    <a:pt x="14308" y="2303"/>
                    <a:pt x="13571" y="1"/>
                    <a:pt x="13571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6671850" y="1940600"/>
              <a:ext cx="419875" cy="222525"/>
            </a:xfrm>
            <a:custGeom>
              <a:avLst/>
              <a:gdLst/>
              <a:ahLst/>
              <a:cxnLst/>
              <a:rect l="l" t="t" r="r" b="b"/>
              <a:pathLst>
                <a:path w="16795" h="8901" extrusionOk="0">
                  <a:moveTo>
                    <a:pt x="1084" y="1"/>
                  </a:moveTo>
                  <a:cubicBezTo>
                    <a:pt x="723" y="1"/>
                    <a:pt x="361" y="19"/>
                    <a:pt x="0" y="57"/>
                  </a:cubicBezTo>
                  <a:cubicBezTo>
                    <a:pt x="1681" y="406"/>
                    <a:pt x="3371" y="759"/>
                    <a:pt x="4974" y="1374"/>
                  </a:cubicBezTo>
                  <a:cubicBezTo>
                    <a:pt x="6577" y="1990"/>
                    <a:pt x="8103" y="2887"/>
                    <a:pt x="9236" y="4180"/>
                  </a:cubicBezTo>
                  <a:cubicBezTo>
                    <a:pt x="10368" y="5470"/>
                    <a:pt x="11072" y="7189"/>
                    <a:pt x="10922" y="8900"/>
                  </a:cubicBezTo>
                  <a:cubicBezTo>
                    <a:pt x="12814" y="7693"/>
                    <a:pt x="14474" y="7801"/>
                    <a:pt x="16795" y="7614"/>
                  </a:cubicBezTo>
                  <a:cubicBezTo>
                    <a:pt x="15839" y="7485"/>
                    <a:pt x="15027" y="7416"/>
                    <a:pt x="14223" y="7416"/>
                  </a:cubicBezTo>
                  <a:cubicBezTo>
                    <a:pt x="13340" y="7416"/>
                    <a:pt x="12466" y="7499"/>
                    <a:pt x="11422" y="7679"/>
                  </a:cubicBezTo>
                  <a:cubicBezTo>
                    <a:pt x="11574" y="6624"/>
                    <a:pt x="11238" y="5538"/>
                    <a:pt x="10654" y="4646"/>
                  </a:cubicBezTo>
                  <a:cubicBezTo>
                    <a:pt x="10067" y="3757"/>
                    <a:pt x="9247" y="3043"/>
                    <a:pt x="8373" y="2434"/>
                  </a:cubicBezTo>
                  <a:cubicBezTo>
                    <a:pt x="6242" y="944"/>
                    <a:pt x="3673" y="1"/>
                    <a:pt x="1084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6407100" y="1705050"/>
              <a:ext cx="95625" cy="68600"/>
            </a:xfrm>
            <a:custGeom>
              <a:avLst/>
              <a:gdLst/>
              <a:ahLst/>
              <a:cxnLst/>
              <a:rect l="l" t="t" r="r" b="b"/>
              <a:pathLst>
                <a:path w="3825" h="2744" extrusionOk="0">
                  <a:moveTo>
                    <a:pt x="10" y="0"/>
                  </a:moveTo>
                  <a:lnTo>
                    <a:pt x="10" y="0"/>
                  </a:lnTo>
                  <a:cubicBezTo>
                    <a:pt x="0" y="488"/>
                    <a:pt x="269" y="930"/>
                    <a:pt x="506" y="1356"/>
                  </a:cubicBezTo>
                  <a:cubicBezTo>
                    <a:pt x="741" y="1783"/>
                    <a:pt x="959" y="2271"/>
                    <a:pt x="842" y="2744"/>
                  </a:cubicBezTo>
                  <a:lnTo>
                    <a:pt x="880" y="2744"/>
                  </a:lnTo>
                  <a:lnTo>
                    <a:pt x="2948" y="2610"/>
                  </a:lnTo>
                  <a:cubicBezTo>
                    <a:pt x="3251" y="2589"/>
                    <a:pt x="3570" y="2566"/>
                    <a:pt x="3824" y="2398"/>
                  </a:cubicBezTo>
                  <a:cubicBezTo>
                    <a:pt x="3378" y="2244"/>
                    <a:pt x="2906" y="2166"/>
                    <a:pt x="2433" y="2166"/>
                  </a:cubicBezTo>
                  <a:cubicBezTo>
                    <a:pt x="2325" y="2166"/>
                    <a:pt x="2217" y="2170"/>
                    <a:pt x="2109" y="2178"/>
                  </a:cubicBezTo>
                  <a:cubicBezTo>
                    <a:pt x="2060" y="2182"/>
                    <a:pt x="2009" y="2186"/>
                    <a:pt x="1959" y="2186"/>
                  </a:cubicBezTo>
                  <a:cubicBezTo>
                    <a:pt x="1896" y="2186"/>
                    <a:pt x="1833" y="2179"/>
                    <a:pt x="1775" y="2153"/>
                  </a:cubicBezTo>
                  <a:cubicBezTo>
                    <a:pt x="1623" y="2086"/>
                    <a:pt x="1550" y="1916"/>
                    <a:pt x="1482" y="1764"/>
                  </a:cubicBezTo>
                  <a:cubicBezTo>
                    <a:pt x="1164" y="1057"/>
                    <a:pt x="649" y="440"/>
                    <a:pt x="10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9"/>
            <p:cNvSpPr/>
            <p:nvPr/>
          </p:nvSpPr>
          <p:spPr>
            <a:xfrm>
              <a:off x="6355675" y="2873300"/>
              <a:ext cx="187550" cy="121925"/>
            </a:xfrm>
            <a:custGeom>
              <a:avLst/>
              <a:gdLst/>
              <a:ahLst/>
              <a:cxnLst/>
              <a:rect l="l" t="t" r="r" b="b"/>
              <a:pathLst>
                <a:path w="7502" h="4877" extrusionOk="0">
                  <a:moveTo>
                    <a:pt x="2376" y="1"/>
                  </a:moveTo>
                  <a:lnTo>
                    <a:pt x="2376" y="1"/>
                  </a:lnTo>
                  <a:cubicBezTo>
                    <a:pt x="2765" y="392"/>
                    <a:pt x="2737" y="1021"/>
                    <a:pt x="2684" y="1569"/>
                  </a:cubicBezTo>
                  <a:cubicBezTo>
                    <a:pt x="2617" y="2246"/>
                    <a:pt x="2546" y="2947"/>
                    <a:pt x="2212" y="3539"/>
                  </a:cubicBezTo>
                  <a:cubicBezTo>
                    <a:pt x="1795" y="4280"/>
                    <a:pt x="730" y="4425"/>
                    <a:pt x="1" y="4861"/>
                  </a:cubicBezTo>
                  <a:cubicBezTo>
                    <a:pt x="158" y="4870"/>
                    <a:pt x="324" y="4877"/>
                    <a:pt x="496" y="4877"/>
                  </a:cubicBezTo>
                  <a:cubicBezTo>
                    <a:pt x="1236" y="4877"/>
                    <a:pt x="2068" y="4762"/>
                    <a:pt x="2586" y="4328"/>
                  </a:cubicBezTo>
                  <a:cubicBezTo>
                    <a:pt x="3225" y="3796"/>
                    <a:pt x="3717" y="3111"/>
                    <a:pt x="4201" y="2434"/>
                  </a:cubicBezTo>
                  <a:cubicBezTo>
                    <a:pt x="4701" y="2647"/>
                    <a:pt x="5244" y="2754"/>
                    <a:pt x="5788" y="2754"/>
                  </a:cubicBezTo>
                  <a:cubicBezTo>
                    <a:pt x="6378" y="2754"/>
                    <a:pt x="6968" y="2629"/>
                    <a:pt x="7502" y="2380"/>
                  </a:cubicBezTo>
                  <a:cubicBezTo>
                    <a:pt x="5746" y="2239"/>
                    <a:pt x="4050" y="1467"/>
                    <a:pt x="2791" y="236"/>
                  </a:cubicBezTo>
                  <a:lnTo>
                    <a:pt x="2376" y="1"/>
                  </a:ln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6989075" y="3100050"/>
              <a:ext cx="107375" cy="62875"/>
            </a:xfrm>
            <a:custGeom>
              <a:avLst/>
              <a:gdLst/>
              <a:ahLst/>
              <a:cxnLst/>
              <a:rect l="l" t="t" r="r" b="b"/>
              <a:pathLst>
                <a:path w="4295" h="2515" extrusionOk="0">
                  <a:moveTo>
                    <a:pt x="313" y="1"/>
                  </a:moveTo>
                  <a:cubicBezTo>
                    <a:pt x="308" y="1"/>
                    <a:pt x="302" y="1"/>
                    <a:pt x="297" y="2"/>
                  </a:cubicBezTo>
                  <a:cubicBezTo>
                    <a:pt x="195" y="21"/>
                    <a:pt x="205" y="168"/>
                    <a:pt x="235" y="267"/>
                  </a:cubicBezTo>
                  <a:cubicBezTo>
                    <a:pt x="428" y="890"/>
                    <a:pt x="372" y="1588"/>
                    <a:pt x="81" y="2173"/>
                  </a:cubicBezTo>
                  <a:cubicBezTo>
                    <a:pt x="41" y="2258"/>
                    <a:pt x="0" y="2375"/>
                    <a:pt x="75" y="2433"/>
                  </a:cubicBezTo>
                  <a:cubicBezTo>
                    <a:pt x="106" y="2456"/>
                    <a:pt x="149" y="2458"/>
                    <a:pt x="187" y="2460"/>
                  </a:cubicBezTo>
                  <a:cubicBezTo>
                    <a:pt x="264" y="2463"/>
                    <a:pt x="341" y="2464"/>
                    <a:pt x="418" y="2464"/>
                  </a:cubicBezTo>
                  <a:cubicBezTo>
                    <a:pt x="1027" y="2464"/>
                    <a:pt x="1634" y="2383"/>
                    <a:pt x="2242" y="2340"/>
                  </a:cubicBezTo>
                  <a:cubicBezTo>
                    <a:pt x="2455" y="2325"/>
                    <a:pt x="2671" y="2315"/>
                    <a:pt x="2886" y="2315"/>
                  </a:cubicBezTo>
                  <a:cubicBezTo>
                    <a:pt x="3361" y="2315"/>
                    <a:pt x="3834" y="2364"/>
                    <a:pt x="4281" y="2514"/>
                  </a:cubicBezTo>
                  <a:lnTo>
                    <a:pt x="4295" y="2408"/>
                  </a:lnTo>
                  <a:cubicBezTo>
                    <a:pt x="3928" y="1991"/>
                    <a:pt x="3399" y="1744"/>
                    <a:pt x="2855" y="1627"/>
                  </a:cubicBezTo>
                  <a:cubicBezTo>
                    <a:pt x="2461" y="1541"/>
                    <a:pt x="2056" y="1520"/>
                    <a:pt x="1650" y="1520"/>
                  </a:cubicBezTo>
                  <a:cubicBezTo>
                    <a:pt x="1499" y="1520"/>
                    <a:pt x="1347" y="1523"/>
                    <a:pt x="1196" y="1526"/>
                  </a:cubicBezTo>
                  <a:cubicBezTo>
                    <a:pt x="1181" y="949"/>
                    <a:pt x="886" y="388"/>
                    <a:pt x="421" y="48"/>
                  </a:cubicBezTo>
                  <a:cubicBezTo>
                    <a:pt x="388" y="25"/>
                    <a:pt x="351" y="1"/>
                    <a:pt x="313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6380675" y="3161250"/>
              <a:ext cx="614150" cy="646725"/>
            </a:xfrm>
            <a:custGeom>
              <a:avLst/>
              <a:gdLst/>
              <a:ahLst/>
              <a:cxnLst/>
              <a:rect l="l" t="t" r="r" b="b"/>
              <a:pathLst>
                <a:path w="24566" h="25869" extrusionOk="0">
                  <a:moveTo>
                    <a:pt x="24351" y="1"/>
                  </a:moveTo>
                  <a:cubicBezTo>
                    <a:pt x="23308" y="1266"/>
                    <a:pt x="22115" y="1783"/>
                    <a:pt x="20568" y="2329"/>
                  </a:cubicBezTo>
                  <a:cubicBezTo>
                    <a:pt x="19021" y="2875"/>
                    <a:pt x="18072" y="3083"/>
                    <a:pt x="16445" y="3301"/>
                  </a:cubicBezTo>
                  <a:cubicBezTo>
                    <a:pt x="15500" y="3427"/>
                    <a:pt x="13708" y="3886"/>
                    <a:pt x="12787" y="4478"/>
                  </a:cubicBezTo>
                  <a:cubicBezTo>
                    <a:pt x="11165" y="4592"/>
                    <a:pt x="9766" y="5999"/>
                    <a:pt x="8433" y="7770"/>
                  </a:cubicBezTo>
                  <a:cubicBezTo>
                    <a:pt x="8011" y="8302"/>
                    <a:pt x="8047" y="9410"/>
                    <a:pt x="7839" y="10210"/>
                  </a:cubicBezTo>
                  <a:cubicBezTo>
                    <a:pt x="7667" y="10864"/>
                    <a:pt x="7746" y="11628"/>
                    <a:pt x="7330" y="12197"/>
                  </a:cubicBezTo>
                  <a:cubicBezTo>
                    <a:pt x="5921" y="14115"/>
                    <a:pt x="5425" y="14935"/>
                    <a:pt x="2466" y="17487"/>
                  </a:cubicBezTo>
                  <a:cubicBezTo>
                    <a:pt x="1247" y="18541"/>
                    <a:pt x="1893" y="18568"/>
                    <a:pt x="807" y="19758"/>
                  </a:cubicBezTo>
                  <a:lnTo>
                    <a:pt x="809" y="19758"/>
                  </a:lnTo>
                  <a:cubicBezTo>
                    <a:pt x="1015" y="19957"/>
                    <a:pt x="0" y="21730"/>
                    <a:pt x="207" y="21929"/>
                  </a:cubicBezTo>
                  <a:cubicBezTo>
                    <a:pt x="573" y="21637"/>
                    <a:pt x="994" y="21392"/>
                    <a:pt x="1297" y="21043"/>
                  </a:cubicBezTo>
                  <a:cubicBezTo>
                    <a:pt x="2066" y="20161"/>
                    <a:pt x="2641" y="19044"/>
                    <a:pt x="3548" y="18359"/>
                  </a:cubicBezTo>
                  <a:cubicBezTo>
                    <a:pt x="6232" y="16334"/>
                    <a:pt x="7590" y="13534"/>
                    <a:pt x="8977" y="10586"/>
                  </a:cubicBezTo>
                  <a:cubicBezTo>
                    <a:pt x="9816" y="8806"/>
                    <a:pt x="11533" y="7357"/>
                    <a:pt x="13096" y="6047"/>
                  </a:cubicBezTo>
                  <a:cubicBezTo>
                    <a:pt x="13253" y="5915"/>
                    <a:pt x="13536" y="5856"/>
                    <a:pt x="13863" y="5856"/>
                  </a:cubicBezTo>
                  <a:cubicBezTo>
                    <a:pt x="14507" y="5856"/>
                    <a:pt x="15325" y="6082"/>
                    <a:pt x="15701" y="6421"/>
                  </a:cubicBezTo>
                  <a:cubicBezTo>
                    <a:pt x="19158" y="9531"/>
                    <a:pt x="18371" y="14889"/>
                    <a:pt x="14121" y="17020"/>
                  </a:cubicBezTo>
                  <a:cubicBezTo>
                    <a:pt x="14545" y="19841"/>
                    <a:pt x="12836" y="21155"/>
                    <a:pt x="10742" y="22114"/>
                  </a:cubicBezTo>
                  <a:cubicBezTo>
                    <a:pt x="9253" y="22795"/>
                    <a:pt x="7630" y="23194"/>
                    <a:pt x="6160" y="23908"/>
                  </a:cubicBezTo>
                  <a:cubicBezTo>
                    <a:pt x="5360" y="24296"/>
                    <a:pt x="4752" y="25079"/>
                    <a:pt x="4310" y="25868"/>
                  </a:cubicBezTo>
                  <a:lnTo>
                    <a:pt x="4310" y="25868"/>
                  </a:lnTo>
                  <a:cubicBezTo>
                    <a:pt x="6577" y="24936"/>
                    <a:pt x="8846" y="24016"/>
                    <a:pt x="11107" y="23071"/>
                  </a:cubicBezTo>
                  <a:cubicBezTo>
                    <a:pt x="14433" y="21682"/>
                    <a:pt x="15566" y="18373"/>
                    <a:pt x="17414" y="15726"/>
                  </a:cubicBezTo>
                  <a:cubicBezTo>
                    <a:pt x="19546" y="12672"/>
                    <a:pt x="19754" y="8667"/>
                    <a:pt x="14688" y="4922"/>
                  </a:cubicBezTo>
                  <a:cubicBezTo>
                    <a:pt x="14468" y="4804"/>
                    <a:pt x="14254" y="4719"/>
                    <a:pt x="14041" y="4648"/>
                  </a:cubicBezTo>
                  <a:cubicBezTo>
                    <a:pt x="15811" y="4619"/>
                    <a:pt x="17578" y="4509"/>
                    <a:pt x="19274" y="4031"/>
                  </a:cubicBezTo>
                  <a:cubicBezTo>
                    <a:pt x="21452" y="3415"/>
                    <a:pt x="23533" y="2101"/>
                    <a:pt x="24566" y="87"/>
                  </a:cubicBezTo>
                  <a:lnTo>
                    <a:pt x="24351" y="1"/>
                  </a:ln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9"/>
            <p:cNvSpPr/>
            <p:nvPr/>
          </p:nvSpPr>
          <p:spPr>
            <a:xfrm>
              <a:off x="6290325" y="3021525"/>
              <a:ext cx="393175" cy="234475"/>
            </a:xfrm>
            <a:custGeom>
              <a:avLst/>
              <a:gdLst/>
              <a:ahLst/>
              <a:cxnLst/>
              <a:rect l="l" t="t" r="r" b="b"/>
              <a:pathLst>
                <a:path w="15727" h="9379" extrusionOk="0">
                  <a:moveTo>
                    <a:pt x="15726" y="0"/>
                  </a:moveTo>
                  <a:cubicBezTo>
                    <a:pt x="14509" y="2400"/>
                    <a:pt x="12979" y="5248"/>
                    <a:pt x="10426" y="6651"/>
                  </a:cubicBezTo>
                  <a:cubicBezTo>
                    <a:pt x="7899" y="8041"/>
                    <a:pt x="4956" y="8284"/>
                    <a:pt x="2036" y="8284"/>
                  </a:cubicBezTo>
                  <a:cubicBezTo>
                    <a:pt x="1355" y="8284"/>
                    <a:pt x="674" y="8271"/>
                    <a:pt x="1" y="8256"/>
                  </a:cubicBezTo>
                  <a:lnTo>
                    <a:pt x="1" y="8256"/>
                  </a:lnTo>
                  <a:cubicBezTo>
                    <a:pt x="1527" y="9004"/>
                    <a:pt x="3226" y="9378"/>
                    <a:pt x="4925" y="9378"/>
                  </a:cubicBezTo>
                  <a:cubicBezTo>
                    <a:pt x="6664" y="9378"/>
                    <a:pt x="8403" y="8987"/>
                    <a:pt x="9956" y="8206"/>
                  </a:cubicBezTo>
                  <a:cubicBezTo>
                    <a:pt x="13029" y="6658"/>
                    <a:pt x="15103" y="3382"/>
                    <a:pt x="15726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9"/>
            <p:cNvSpPr/>
            <p:nvPr/>
          </p:nvSpPr>
          <p:spPr>
            <a:xfrm>
              <a:off x="6891150" y="2356000"/>
              <a:ext cx="213600" cy="139850"/>
            </a:xfrm>
            <a:custGeom>
              <a:avLst/>
              <a:gdLst/>
              <a:ahLst/>
              <a:cxnLst/>
              <a:rect l="l" t="t" r="r" b="b"/>
              <a:pathLst>
                <a:path w="8544" h="5594" extrusionOk="0">
                  <a:moveTo>
                    <a:pt x="2210" y="1"/>
                  </a:moveTo>
                  <a:cubicBezTo>
                    <a:pt x="2176" y="1"/>
                    <a:pt x="2142" y="2"/>
                    <a:pt x="2107" y="3"/>
                  </a:cubicBezTo>
                  <a:cubicBezTo>
                    <a:pt x="1610" y="28"/>
                    <a:pt x="1112" y="140"/>
                    <a:pt x="682" y="382"/>
                  </a:cubicBezTo>
                  <a:cubicBezTo>
                    <a:pt x="269" y="615"/>
                    <a:pt x="1" y="1084"/>
                    <a:pt x="91" y="1549"/>
                  </a:cubicBezTo>
                  <a:cubicBezTo>
                    <a:pt x="232" y="2282"/>
                    <a:pt x="1071" y="2484"/>
                    <a:pt x="1745" y="2710"/>
                  </a:cubicBezTo>
                  <a:cubicBezTo>
                    <a:pt x="3228" y="3208"/>
                    <a:pt x="4417" y="4311"/>
                    <a:pt x="5765" y="5108"/>
                  </a:cubicBezTo>
                  <a:cubicBezTo>
                    <a:pt x="6153" y="5336"/>
                    <a:pt x="6568" y="5544"/>
                    <a:pt x="7017" y="5587"/>
                  </a:cubicBezTo>
                  <a:cubicBezTo>
                    <a:pt x="7066" y="5591"/>
                    <a:pt x="7115" y="5594"/>
                    <a:pt x="7164" y="5594"/>
                  </a:cubicBezTo>
                  <a:cubicBezTo>
                    <a:pt x="7568" y="5594"/>
                    <a:pt x="7983" y="5437"/>
                    <a:pt x="8214" y="5108"/>
                  </a:cubicBezTo>
                  <a:cubicBezTo>
                    <a:pt x="8543" y="4632"/>
                    <a:pt x="8399" y="3970"/>
                    <a:pt x="8131" y="3457"/>
                  </a:cubicBezTo>
                  <a:cubicBezTo>
                    <a:pt x="7614" y="2459"/>
                    <a:pt x="6711" y="1707"/>
                    <a:pt x="5721" y="1178"/>
                  </a:cubicBezTo>
                  <a:cubicBezTo>
                    <a:pt x="4839" y="708"/>
                    <a:pt x="3884" y="399"/>
                    <a:pt x="2925" y="111"/>
                  </a:cubicBezTo>
                  <a:cubicBezTo>
                    <a:pt x="2694" y="42"/>
                    <a:pt x="2453" y="1"/>
                    <a:pt x="2210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9"/>
            <p:cNvSpPr/>
            <p:nvPr/>
          </p:nvSpPr>
          <p:spPr>
            <a:xfrm>
              <a:off x="6684475" y="1977775"/>
              <a:ext cx="213600" cy="139850"/>
            </a:xfrm>
            <a:custGeom>
              <a:avLst/>
              <a:gdLst/>
              <a:ahLst/>
              <a:cxnLst/>
              <a:rect l="l" t="t" r="r" b="b"/>
              <a:pathLst>
                <a:path w="8544" h="5594" extrusionOk="0">
                  <a:moveTo>
                    <a:pt x="2210" y="1"/>
                  </a:moveTo>
                  <a:cubicBezTo>
                    <a:pt x="2176" y="1"/>
                    <a:pt x="2141" y="1"/>
                    <a:pt x="2107" y="3"/>
                  </a:cubicBezTo>
                  <a:cubicBezTo>
                    <a:pt x="1608" y="28"/>
                    <a:pt x="1110" y="140"/>
                    <a:pt x="682" y="383"/>
                  </a:cubicBezTo>
                  <a:lnTo>
                    <a:pt x="680" y="383"/>
                  </a:lnTo>
                  <a:cubicBezTo>
                    <a:pt x="267" y="617"/>
                    <a:pt x="1" y="1083"/>
                    <a:pt x="89" y="1550"/>
                  </a:cubicBezTo>
                  <a:cubicBezTo>
                    <a:pt x="230" y="2282"/>
                    <a:pt x="1070" y="2484"/>
                    <a:pt x="1743" y="2710"/>
                  </a:cubicBezTo>
                  <a:cubicBezTo>
                    <a:pt x="3228" y="3208"/>
                    <a:pt x="4417" y="4313"/>
                    <a:pt x="5763" y="5108"/>
                  </a:cubicBezTo>
                  <a:cubicBezTo>
                    <a:pt x="6151" y="5338"/>
                    <a:pt x="6566" y="5544"/>
                    <a:pt x="7016" y="5586"/>
                  </a:cubicBezTo>
                  <a:cubicBezTo>
                    <a:pt x="7065" y="5591"/>
                    <a:pt x="7116" y="5594"/>
                    <a:pt x="7166" y="5594"/>
                  </a:cubicBezTo>
                  <a:cubicBezTo>
                    <a:pt x="7569" y="5594"/>
                    <a:pt x="7982" y="5435"/>
                    <a:pt x="8212" y="5108"/>
                  </a:cubicBezTo>
                  <a:cubicBezTo>
                    <a:pt x="8544" y="4631"/>
                    <a:pt x="8397" y="3972"/>
                    <a:pt x="8129" y="3456"/>
                  </a:cubicBezTo>
                  <a:cubicBezTo>
                    <a:pt x="7612" y="2461"/>
                    <a:pt x="6709" y="1707"/>
                    <a:pt x="5719" y="1178"/>
                  </a:cubicBezTo>
                  <a:cubicBezTo>
                    <a:pt x="4839" y="707"/>
                    <a:pt x="3882" y="401"/>
                    <a:pt x="2925" y="111"/>
                  </a:cubicBezTo>
                  <a:cubicBezTo>
                    <a:pt x="2692" y="42"/>
                    <a:pt x="2451" y="1"/>
                    <a:pt x="2210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9"/>
            <p:cNvSpPr/>
            <p:nvPr/>
          </p:nvSpPr>
          <p:spPr>
            <a:xfrm>
              <a:off x="6255025" y="1569700"/>
              <a:ext cx="553675" cy="265325"/>
            </a:xfrm>
            <a:custGeom>
              <a:avLst/>
              <a:gdLst/>
              <a:ahLst/>
              <a:cxnLst/>
              <a:rect l="l" t="t" r="r" b="b"/>
              <a:pathLst>
                <a:path w="22147" h="10613" extrusionOk="0">
                  <a:moveTo>
                    <a:pt x="6462" y="0"/>
                  </a:moveTo>
                  <a:cubicBezTo>
                    <a:pt x="6120" y="0"/>
                    <a:pt x="5776" y="25"/>
                    <a:pt x="5431" y="76"/>
                  </a:cubicBezTo>
                  <a:cubicBezTo>
                    <a:pt x="3793" y="309"/>
                    <a:pt x="2723" y="695"/>
                    <a:pt x="1725" y="1291"/>
                  </a:cubicBezTo>
                  <a:cubicBezTo>
                    <a:pt x="1040" y="1698"/>
                    <a:pt x="757" y="2574"/>
                    <a:pt x="400" y="3286"/>
                  </a:cubicBezTo>
                  <a:cubicBezTo>
                    <a:pt x="0" y="4087"/>
                    <a:pt x="188" y="5138"/>
                    <a:pt x="838" y="5752"/>
                  </a:cubicBezTo>
                  <a:cubicBezTo>
                    <a:pt x="1227" y="6116"/>
                    <a:pt x="1761" y="6308"/>
                    <a:pt x="2293" y="6308"/>
                  </a:cubicBezTo>
                  <a:cubicBezTo>
                    <a:pt x="2653" y="6308"/>
                    <a:pt x="3012" y="6220"/>
                    <a:pt x="3325" y="6039"/>
                  </a:cubicBezTo>
                  <a:cubicBezTo>
                    <a:pt x="4006" y="5646"/>
                    <a:pt x="4422" y="4901"/>
                    <a:pt x="5092" y="4488"/>
                  </a:cubicBezTo>
                  <a:cubicBezTo>
                    <a:pt x="5503" y="4236"/>
                    <a:pt x="5967" y="4134"/>
                    <a:pt x="6445" y="4134"/>
                  </a:cubicBezTo>
                  <a:cubicBezTo>
                    <a:pt x="7100" y="4134"/>
                    <a:pt x="7782" y="4326"/>
                    <a:pt x="8391" y="4587"/>
                  </a:cubicBezTo>
                  <a:cubicBezTo>
                    <a:pt x="10523" y="5495"/>
                    <a:pt x="12259" y="7112"/>
                    <a:pt x="14150" y="8449"/>
                  </a:cubicBezTo>
                  <a:cubicBezTo>
                    <a:pt x="15804" y="9618"/>
                    <a:pt x="17741" y="10612"/>
                    <a:pt x="19734" y="10612"/>
                  </a:cubicBezTo>
                  <a:cubicBezTo>
                    <a:pt x="20021" y="10612"/>
                    <a:pt x="20309" y="10592"/>
                    <a:pt x="20597" y="10548"/>
                  </a:cubicBezTo>
                  <a:cubicBezTo>
                    <a:pt x="21282" y="10444"/>
                    <a:pt x="22067" y="10066"/>
                    <a:pt x="22118" y="9373"/>
                  </a:cubicBezTo>
                  <a:cubicBezTo>
                    <a:pt x="22147" y="8978"/>
                    <a:pt x="21909" y="8603"/>
                    <a:pt x="21599" y="8356"/>
                  </a:cubicBezTo>
                  <a:cubicBezTo>
                    <a:pt x="21290" y="8107"/>
                    <a:pt x="20914" y="7963"/>
                    <a:pt x="20551" y="7803"/>
                  </a:cubicBezTo>
                  <a:cubicBezTo>
                    <a:pt x="17900" y="6628"/>
                    <a:pt x="15776" y="4548"/>
                    <a:pt x="13446" y="2821"/>
                  </a:cubicBezTo>
                  <a:cubicBezTo>
                    <a:pt x="11397" y="1300"/>
                    <a:pt x="8969" y="0"/>
                    <a:pt x="6462" y="0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9"/>
            <p:cNvSpPr/>
            <p:nvPr/>
          </p:nvSpPr>
          <p:spPr>
            <a:xfrm>
              <a:off x="7099550" y="2201375"/>
              <a:ext cx="143675" cy="299075"/>
            </a:xfrm>
            <a:custGeom>
              <a:avLst/>
              <a:gdLst/>
              <a:ahLst/>
              <a:cxnLst/>
              <a:rect l="l" t="t" r="r" b="b"/>
              <a:pathLst>
                <a:path w="5747" h="11963" extrusionOk="0">
                  <a:moveTo>
                    <a:pt x="12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" y="9"/>
                    <a:pt x="119" y="158"/>
                    <a:pt x="339" y="416"/>
                  </a:cubicBezTo>
                  <a:cubicBezTo>
                    <a:pt x="562" y="675"/>
                    <a:pt x="873" y="1057"/>
                    <a:pt x="1242" y="1539"/>
                  </a:cubicBezTo>
                  <a:cubicBezTo>
                    <a:pt x="1612" y="2021"/>
                    <a:pt x="2025" y="2615"/>
                    <a:pt x="2455" y="3293"/>
                  </a:cubicBezTo>
                  <a:cubicBezTo>
                    <a:pt x="2878" y="3976"/>
                    <a:pt x="3312" y="4745"/>
                    <a:pt x="3715" y="5581"/>
                  </a:cubicBezTo>
                  <a:cubicBezTo>
                    <a:pt x="4112" y="6416"/>
                    <a:pt x="4438" y="7238"/>
                    <a:pt x="4705" y="7994"/>
                  </a:cubicBezTo>
                  <a:cubicBezTo>
                    <a:pt x="4963" y="8754"/>
                    <a:pt x="5168" y="9449"/>
                    <a:pt x="5310" y="10039"/>
                  </a:cubicBezTo>
                  <a:cubicBezTo>
                    <a:pt x="5455" y="10630"/>
                    <a:pt x="5557" y="11112"/>
                    <a:pt x="5619" y="11446"/>
                  </a:cubicBezTo>
                  <a:cubicBezTo>
                    <a:pt x="5682" y="11780"/>
                    <a:pt x="5723" y="11963"/>
                    <a:pt x="5735" y="11963"/>
                  </a:cubicBezTo>
                  <a:cubicBezTo>
                    <a:pt x="5735" y="11963"/>
                    <a:pt x="5735" y="11963"/>
                    <a:pt x="5735" y="11963"/>
                  </a:cubicBezTo>
                  <a:cubicBezTo>
                    <a:pt x="5746" y="11963"/>
                    <a:pt x="5729" y="11774"/>
                    <a:pt x="5685" y="11436"/>
                  </a:cubicBezTo>
                  <a:cubicBezTo>
                    <a:pt x="5646" y="11096"/>
                    <a:pt x="5561" y="10608"/>
                    <a:pt x="5430" y="10012"/>
                  </a:cubicBezTo>
                  <a:cubicBezTo>
                    <a:pt x="5303" y="9414"/>
                    <a:pt x="5110" y="8710"/>
                    <a:pt x="4857" y="7942"/>
                  </a:cubicBezTo>
                  <a:cubicBezTo>
                    <a:pt x="4598" y="7176"/>
                    <a:pt x="4272" y="6349"/>
                    <a:pt x="3873" y="5505"/>
                  </a:cubicBezTo>
                  <a:cubicBezTo>
                    <a:pt x="3466" y="4664"/>
                    <a:pt x="3024" y="3891"/>
                    <a:pt x="2592" y="3208"/>
                  </a:cubicBezTo>
                  <a:cubicBezTo>
                    <a:pt x="2150" y="2529"/>
                    <a:pt x="1724" y="1938"/>
                    <a:pt x="1338" y="1464"/>
                  </a:cubicBezTo>
                  <a:cubicBezTo>
                    <a:pt x="956" y="987"/>
                    <a:pt x="630" y="615"/>
                    <a:pt x="391" y="372"/>
                  </a:cubicBezTo>
                  <a:cubicBezTo>
                    <a:pt x="160" y="132"/>
                    <a:pt x="26" y="1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9"/>
            <p:cNvSpPr/>
            <p:nvPr/>
          </p:nvSpPr>
          <p:spPr>
            <a:xfrm>
              <a:off x="7029475" y="2384425"/>
              <a:ext cx="70350" cy="137600"/>
            </a:xfrm>
            <a:custGeom>
              <a:avLst/>
              <a:gdLst/>
              <a:ahLst/>
              <a:cxnLst/>
              <a:rect l="l" t="t" r="r" b="b"/>
              <a:pathLst>
                <a:path w="2814" h="5504" extrusionOk="0">
                  <a:moveTo>
                    <a:pt x="37" y="0"/>
                  </a:moveTo>
                  <a:cubicBezTo>
                    <a:pt x="20" y="0"/>
                    <a:pt x="11" y="2"/>
                    <a:pt x="10" y="5"/>
                  </a:cubicBezTo>
                  <a:cubicBezTo>
                    <a:pt x="1" y="39"/>
                    <a:pt x="408" y="91"/>
                    <a:pt x="952" y="419"/>
                  </a:cubicBezTo>
                  <a:cubicBezTo>
                    <a:pt x="1486" y="734"/>
                    <a:pt x="2152" y="1390"/>
                    <a:pt x="2395" y="2324"/>
                  </a:cubicBezTo>
                  <a:cubicBezTo>
                    <a:pt x="2630" y="3259"/>
                    <a:pt x="2360" y="4154"/>
                    <a:pt x="2042" y="4687"/>
                  </a:cubicBezTo>
                  <a:cubicBezTo>
                    <a:pt x="1724" y="5237"/>
                    <a:pt x="1392" y="5478"/>
                    <a:pt x="1417" y="5503"/>
                  </a:cubicBezTo>
                  <a:cubicBezTo>
                    <a:pt x="1417" y="5504"/>
                    <a:pt x="1418" y="5504"/>
                    <a:pt x="1419" y="5504"/>
                  </a:cubicBezTo>
                  <a:cubicBezTo>
                    <a:pt x="1434" y="5504"/>
                    <a:pt x="1518" y="5451"/>
                    <a:pt x="1648" y="5339"/>
                  </a:cubicBezTo>
                  <a:cubicBezTo>
                    <a:pt x="1785" y="5221"/>
                    <a:pt x="1969" y="5027"/>
                    <a:pt x="2148" y="4753"/>
                  </a:cubicBezTo>
                  <a:cubicBezTo>
                    <a:pt x="2505" y="4214"/>
                    <a:pt x="2814" y="3277"/>
                    <a:pt x="2565" y="2281"/>
                  </a:cubicBezTo>
                  <a:cubicBezTo>
                    <a:pt x="2306" y="1288"/>
                    <a:pt x="1585" y="612"/>
                    <a:pt x="1012" y="311"/>
                  </a:cubicBezTo>
                  <a:cubicBezTo>
                    <a:pt x="724" y="157"/>
                    <a:pt x="470" y="74"/>
                    <a:pt x="292" y="37"/>
                  </a:cubicBezTo>
                  <a:cubicBezTo>
                    <a:pt x="165" y="10"/>
                    <a:pt x="77" y="0"/>
                    <a:pt x="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9"/>
            <p:cNvSpPr/>
            <p:nvPr/>
          </p:nvSpPr>
          <p:spPr>
            <a:xfrm>
              <a:off x="6627525" y="2408700"/>
              <a:ext cx="35525" cy="98225"/>
            </a:xfrm>
            <a:custGeom>
              <a:avLst/>
              <a:gdLst/>
              <a:ahLst/>
              <a:cxnLst/>
              <a:rect l="l" t="t" r="r" b="b"/>
              <a:pathLst>
                <a:path w="1421" h="3929" extrusionOk="0">
                  <a:moveTo>
                    <a:pt x="23" y="1"/>
                  </a:moveTo>
                  <a:cubicBezTo>
                    <a:pt x="21" y="1"/>
                    <a:pt x="20" y="1"/>
                    <a:pt x="20" y="2"/>
                  </a:cubicBezTo>
                  <a:cubicBezTo>
                    <a:pt x="0" y="25"/>
                    <a:pt x="184" y="185"/>
                    <a:pt x="417" y="490"/>
                  </a:cubicBezTo>
                  <a:cubicBezTo>
                    <a:pt x="654" y="793"/>
                    <a:pt x="924" y="1258"/>
                    <a:pt x="1086" y="1820"/>
                  </a:cubicBezTo>
                  <a:cubicBezTo>
                    <a:pt x="1245" y="2385"/>
                    <a:pt x="1256" y="2921"/>
                    <a:pt x="1214" y="3303"/>
                  </a:cubicBezTo>
                  <a:cubicBezTo>
                    <a:pt x="1175" y="3685"/>
                    <a:pt x="1104" y="3919"/>
                    <a:pt x="1131" y="3928"/>
                  </a:cubicBezTo>
                  <a:lnTo>
                    <a:pt x="1131" y="3926"/>
                  </a:lnTo>
                  <a:cubicBezTo>
                    <a:pt x="1131" y="3926"/>
                    <a:pt x="1131" y="3926"/>
                    <a:pt x="1132" y="3926"/>
                  </a:cubicBezTo>
                  <a:cubicBezTo>
                    <a:pt x="1152" y="3926"/>
                    <a:pt x="1263" y="3706"/>
                    <a:pt x="1337" y="3320"/>
                  </a:cubicBezTo>
                  <a:cubicBezTo>
                    <a:pt x="1412" y="2929"/>
                    <a:pt x="1420" y="2364"/>
                    <a:pt x="1254" y="1773"/>
                  </a:cubicBezTo>
                  <a:cubicBezTo>
                    <a:pt x="1084" y="1183"/>
                    <a:pt x="782" y="704"/>
                    <a:pt x="513" y="411"/>
                  </a:cubicBezTo>
                  <a:cubicBezTo>
                    <a:pt x="258" y="132"/>
                    <a:pt x="54" y="1"/>
                    <a:pt x="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9"/>
            <p:cNvSpPr/>
            <p:nvPr/>
          </p:nvSpPr>
          <p:spPr>
            <a:xfrm>
              <a:off x="7031850" y="2024175"/>
              <a:ext cx="19975" cy="51800"/>
            </a:xfrm>
            <a:custGeom>
              <a:avLst/>
              <a:gdLst/>
              <a:ahLst/>
              <a:cxnLst/>
              <a:rect l="l" t="t" r="r" b="b"/>
              <a:pathLst>
                <a:path w="799" h="2072" extrusionOk="0">
                  <a:moveTo>
                    <a:pt x="45" y="0"/>
                  </a:moveTo>
                  <a:cubicBezTo>
                    <a:pt x="41" y="0"/>
                    <a:pt x="38" y="1"/>
                    <a:pt x="37" y="3"/>
                  </a:cubicBezTo>
                  <a:cubicBezTo>
                    <a:pt x="0" y="40"/>
                    <a:pt x="384" y="387"/>
                    <a:pt x="542" y="975"/>
                  </a:cubicBezTo>
                  <a:cubicBezTo>
                    <a:pt x="714" y="1562"/>
                    <a:pt x="566" y="2058"/>
                    <a:pt x="616" y="2071"/>
                  </a:cubicBezTo>
                  <a:cubicBezTo>
                    <a:pt x="616" y="2071"/>
                    <a:pt x="617" y="2072"/>
                    <a:pt x="618" y="2072"/>
                  </a:cubicBezTo>
                  <a:cubicBezTo>
                    <a:pt x="639" y="2072"/>
                    <a:pt x="704" y="1957"/>
                    <a:pt x="747" y="1755"/>
                  </a:cubicBezTo>
                  <a:cubicBezTo>
                    <a:pt x="791" y="1546"/>
                    <a:pt x="799" y="1246"/>
                    <a:pt x="710" y="929"/>
                  </a:cubicBezTo>
                  <a:cubicBezTo>
                    <a:pt x="622" y="613"/>
                    <a:pt x="459" y="358"/>
                    <a:pt x="313" y="204"/>
                  </a:cubicBezTo>
                  <a:cubicBezTo>
                    <a:pt x="184" y="66"/>
                    <a:pt x="76" y="0"/>
                    <a:pt x="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9"/>
            <p:cNvSpPr/>
            <p:nvPr/>
          </p:nvSpPr>
          <p:spPr>
            <a:xfrm>
              <a:off x="7229825" y="2906475"/>
              <a:ext cx="13275" cy="60450"/>
            </a:xfrm>
            <a:custGeom>
              <a:avLst/>
              <a:gdLst/>
              <a:ahLst/>
              <a:cxnLst/>
              <a:rect l="l" t="t" r="r" b="b"/>
              <a:pathLst>
                <a:path w="531" h="2418" extrusionOk="0">
                  <a:moveTo>
                    <a:pt x="292" y="1"/>
                  </a:moveTo>
                  <a:cubicBezTo>
                    <a:pt x="291" y="1"/>
                    <a:pt x="291" y="1"/>
                    <a:pt x="290" y="1"/>
                  </a:cubicBezTo>
                  <a:cubicBezTo>
                    <a:pt x="238" y="13"/>
                    <a:pt x="354" y="555"/>
                    <a:pt x="285" y="1220"/>
                  </a:cubicBezTo>
                  <a:cubicBezTo>
                    <a:pt x="221" y="1886"/>
                    <a:pt x="1" y="2393"/>
                    <a:pt x="49" y="2417"/>
                  </a:cubicBezTo>
                  <a:cubicBezTo>
                    <a:pt x="50" y="2417"/>
                    <a:pt x="51" y="2417"/>
                    <a:pt x="52" y="2417"/>
                  </a:cubicBezTo>
                  <a:cubicBezTo>
                    <a:pt x="99" y="2417"/>
                    <a:pt x="392" y="1924"/>
                    <a:pt x="458" y="1238"/>
                  </a:cubicBezTo>
                  <a:cubicBezTo>
                    <a:pt x="530" y="545"/>
                    <a:pt x="336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9"/>
            <p:cNvSpPr/>
            <p:nvPr/>
          </p:nvSpPr>
          <p:spPr>
            <a:xfrm>
              <a:off x="7298175" y="3210150"/>
              <a:ext cx="22950" cy="141375"/>
            </a:xfrm>
            <a:custGeom>
              <a:avLst/>
              <a:gdLst/>
              <a:ahLst/>
              <a:cxnLst/>
              <a:rect l="l" t="t" r="r" b="b"/>
              <a:pathLst>
                <a:path w="918" h="5655" extrusionOk="0">
                  <a:moveTo>
                    <a:pt x="29" y="0"/>
                  </a:moveTo>
                  <a:cubicBezTo>
                    <a:pt x="29" y="0"/>
                    <a:pt x="28" y="1"/>
                    <a:pt x="28" y="1"/>
                  </a:cubicBezTo>
                  <a:cubicBezTo>
                    <a:pt x="1" y="18"/>
                    <a:pt x="176" y="302"/>
                    <a:pt x="367" y="799"/>
                  </a:cubicBezTo>
                  <a:cubicBezTo>
                    <a:pt x="558" y="1295"/>
                    <a:pt x="738" y="2015"/>
                    <a:pt x="742" y="2827"/>
                  </a:cubicBezTo>
                  <a:cubicBezTo>
                    <a:pt x="742" y="3637"/>
                    <a:pt x="566" y="4359"/>
                    <a:pt x="377" y="4855"/>
                  </a:cubicBezTo>
                  <a:cubicBezTo>
                    <a:pt x="190" y="5353"/>
                    <a:pt x="16" y="5638"/>
                    <a:pt x="41" y="5654"/>
                  </a:cubicBezTo>
                  <a:cubicBezTo>
                    <a:pt x="42" y="5654"/>
                    <a:pt x="43" y="5654"/>
                    <a:pt x="43" y="5654"/>
                  </a:cubicBezTo>
                  <a:cubicBezTo>
                    <a:pt x="58" y="5654"/>
                    <a:pt x="107" y="5587"/>
                    <a:pt x="188" y="5468"/>
                  </a:cubicBezTo>
                  <a:cubicBezTo>
                    <a:pt x="275" y="5343"/>
                    <a:pt x="381" y="5150"/>
                    <a:pt x="491" y="4901"/>
                  </a:cubicBezTo>
                  <a:cubicBezTo>
                    <a:pt x="715" y="4405"/>
                    <a:pt x="917" y="3663"/>
                    <a:pt x="917" y="2825"/>
                  </a:cubicBezTo>
                  <a:cubicBezTo>
                    <a:pt x="913" y="1988"/>
                    <a:pt x="707" y="1247"/>
                    <a:pt x="481" y="753"/>
                  </a:cubicBezTo>
                  <a:cubicBezTo>
                    <a:pt x="369" y="504"/>
                    <a:pt x="263" y="311"/>
                    <a:pt x="174" y="186"/>
                  </a:cubicBezTo>
                  <a:cubicBezTo>
                    <a:pt x="93" y="66"/>
                    <a:pt x="42" y="0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9"/>
            <p:cNvSpPr/>
            <p:nvPr/>
          </p:nvSpPr>
          <p:spPr>
            <a:xfrm>
              <a:off x="7053200" y="3491850"/>
              <a:ext cx="35525" cy="127550"/>
            </a:xfrm>
            <a:custGeom>
              <a:avLst/>
              <a:gdLst/>
              <a:ahLst/>
              <a:cxnLst/>
              <a:rect l="l" t="t" r="r" b="b"/>
              <a:pathLst>
                <a:path w="1421" h="5102" extrusionOk="0">
                  <a:moveTo>
                    <a:pt x="23" y="1"/>
                  </a:moveTo>
                  <a:cubicBezTo>
                    <a:pt x="22" y="1"/>
                    <a:pt x="21" y="1"/>
                    <a:pt x="20" y="2"/>
                  </a:cubicBezTo>
                  <a:cubicBezTo>
                    <a:pt x="1" y="25"/>
                    <a:pt x="263" y="223"/>
                    <a:pt x="564" y="644"/>
                  </a:cubicBezTo>
                  <a:cubicBezTo>
                    <a:pt x="865" y="1057"/>
                    <a:pt x="1184" y="1724"/>
                    <a:pt x="1214" y="2510"/>
                  </a:cubicBezTo>
                  <a:cubicBezTo>
                    <a:pt x="1245" y="3293"/>
                    <a:pt x="979" y="3982"/>
                    <a:pt x="711" y="4418"/>
                  </a:cubicBezTo>
                  <a:cubicBezTo>
                    <a:pt x="445" y="4861"/>
                    <a:pt x="198" y="5079"/>
                    <a:pt x="219" y="5101"/>
                  </a:cubicBezTo>
                  <a:lnTo>
                    <a:pt x="221" y="5101"/>
                  </a:lnTo>
                  <a:cubicBezTo>
                    <a:pt x="221" y="5101"/>
                    <a:pt x="222" y="5101"/>
                    <a:pt x="223" y="5101"/>
                  </a:cubicBezTo>
                  <a:cubicBezTo>
                    <a:pt x="237" y="5101"/>
                    <a:pt x="304" y="5057"/>
                    <a:pt x="406" y="4964"/>
                  </a:cubicBezTo>
                  <a:cubicBezTo>
                    <a:pt x="516" y="4865"/>
                    <a:pt x="665" y="4705"/>
                    <a:pt x="815" y="4485"/>
                  </a:cubicBezTo>
                  <a:cubicBezTo>
                    <a:pt x="1120" y="4051"/>
                    <a:pt x="1421" y="3332"/>
                    <a:pt x="1390" y="2502"/>
                  </a:cubicBezTo>
                  <a:cubicBezTo>
                    <a:pt x="1357" y="1672"/>
                    <a:pt x="1000" y="978"/>
                    <a:pt x="663" y="569"/>
                  </a:cubicBezTo>
                  <a:cubicBezTo>
                    <a:pt x="495" y="362"/>
                    <a:pt x="335" y="214"/>
                    <a:pt x="217" y="123"/>
                  </a:cubicBezTo>
                  <a:cubicBezTo>
                    <a:pt x="109" y="40"/>
                    <a:pt x="40" y="1"/>
                    <a:pt x="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9"/>
            <p:cNvSpPr/>
            <p:nvPr/>
          </p:nvSpPr>
          <p:spPr>
            <a:xfrm>
              <a:off x="7054900" y="3748475"/>
              <a:ext cx="24800" cy="63450"/>
            </a:xfrm>
            <a:custGeom>
              <a:avLst/>
              <a:gdLst/>
              <a:ahLst/>
              <a:cxnLst/>
              <a:rect l="l" t="t" r="r" b="b"/>
              <a:pathLst>
                <a:path w="992" h="2538" extrusionOk="0">
                  <a:moveTo>
                    <a:pt x="47" y="1"/>
                  </a:moveTo>
                  <a:cubicBezTo>
                    <a:pt x="45" y="1"/>
                    <a:pt x="44" y="1"/>
                    <a:pt x="43" y="2"/>
                  </a:cubicBezTo>
                  <a:cubicBezTo>
                    <a:pt x="0" y="35"/>
                    <a:pt x="377" y="519"/>
                    <a:pt x="593" y="1223"/>
                  </a:cubicBezTo>
                  <a:cubicBezTo>
                    <a:pt x="817" y="1924"/>
                    <a:pt x="782" y="2535"/>
                    <a:pt x="836" y="2537"/>
                  </a:cubicBezTo>
                  <a:cubicBezTo>
                    <a:pt x="836" y="2537"/>
                    <a:pt x="837" y="2537"/>
                    <a:pt x="837" y="2537"/>
                  </a:cubicBezTo>
                  <a:cubicBezTo>
                    <a:pt x="880" y="2537"/>
                    <a:pt x="992" y="1906"/>
                    <a:pt x="759" y="1171"/>
                  </a:cubicBezTo>
                  <a:cubicBezTo>
                    <a:pt x="537" y="452"/>
                    <a:pt x="102" y="1"/>
                    <a:pt x="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9"/>
            <p:cNvSpPr/>
            <p:nvPr/>
          </p:nvSpPr>
          <p:spPr>
            <a:xfrm>
              <a:off x="6749550" y="3364325"/>
              <a:ext cx="63050" cy="163400"/>
            </a:xfrm>
            <a:custGeom>
              <a:avLst/>
              <a:gdLst/>
              <a:ahLst/>
              <a:cxnLst/>
              <a:rect l="l" t="t" r="r" b="b"/>
              <a:pathLst>
                <a:path w="2522" h="6536" extrusionOk="0">
                  <a:moveTo>
                    <a:pt x="940" y="1"/>
                  </a:moveTo>
                  <a:cubicBezTo>
                    <a:pt x="939" y="1"/>
                    <a:pt x="938" y="1"/>
                    <a:pt x="938" y="2"/>
                  </a:cubicBezTo>
                  <a:cubicBezTo>
                    <a:pt x="913" y="27"/>
                    <a:pt x="1270" y="301"/>
                    <a:pt x="1636" y="901"/>
                  </a:cubicBezTo>
                  <a:cubicBezTo>
                    <a:pt x="2003" y="1487"/>
                    <a:pt x="2342" y="2450"/>
                    <a:pt x="2196" y="3511"/>
                  </a:cubicBezTo>
                  <a:cubicBezTo>
                    <a:pt x="2043" y="4568"/>
                    <a:pt x="1451" y="5400"/>
                    <a:pt x="936" y="5863"/>
                  </a:cubicBezTo>
                  <a:cubicBezTo>
                    <a:pt x="419" y="6337"/>
                    <a:pt x="0" y="6503"/>
                    <a:pt x="18" y="6534"/>
                  </a:cubicBezTo>
                  <a:cubicBezTo>
                    <a:pt x="18" y="6535"/>
                    <a:pt x="20" y="6536"/>
                    <a:pt x="23" y="6536"/>
                  </a:cubicBezTo>
                  <a:cubicBezTo>
                    <a:pt x="46" y="6536"/>
                    <a:pt x="148" y="6501"/>
                    <a:pt x="309" y="6424"/>
                  </a:cubicBezTo>
                  <a:cubicBezTo>
                    <a:pt x="490" y="6337"/>
                    <a:pt x="741" y="6187"/>
                    <a:pt x="1019" y="5955"/>
                  </a:cubicBezTo>
                  <a:cubicBezTo>
                    <a:pt x="1569" y="5502"/>
                    <a:pt x="2209" y="4645"/>
                    <a:pt x="2367" y="3534"/>
                  </a:cubicBezTo>
                  <a:cubicBezTo>
                    <a:pt x="2522" y="2421"/>
                    <a:pt x="2144" y="1422"/>
                    <a:pt x="1740" y="835"/>
                  </a:cubicBezTo>
                  <a:cubicBezTo>
                    <a:pt x="1538" y="536"/>
                    <a:pt x="1339" y="320"/>
                    <a:pt x="1189" y="189"/>
                  </a:cubicBezTo>
                  <a:cubicBezTo>
                    <a:pt x="1047" y="63"/>
                    <a:pt x="954" y="1"/>
                    <a:pt x="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9"/>
            <p:cNvSpPr/>
            <p:nvPr/>
          </p:nvSpPr>
          <p:spPr>
            <a:xfrm>
              <a:off x="6799650" y="3947375"/>
              <a:ext cx="151100" cy="131300"/>
            </a:xfrm>
            <a:custGeom>
              <a:avLst/>
              <a:gdLst/>
              <a:ahLst/>
              <a:cxnLst/>
              <a:rect l="l" t="t" r="r" b="b"/>
              <a:pathLst>
                <a:path w="6044" h="5252" extrusionOk="0">
                  <a:moveTo>
                    <a:pt x="6030" y="0"/>
                  </a:moveTo>
                  <a:cubicBezTo>
                    <a:pt x="5998" y="0"/>
                    <a:pt x="5830" y="431"/>
                    <a:pt x="5455" y="1066"/>
                  </a:cubicBezTo>
                  <a:cubicBezTo>
                    <a:pt x="5268" y="1388"/>
                    <a:pt x="5015" y="1754"/>
                    <a:pt x="4708" y="2138"/>
                  </a:cubicBezTo>
                  <a:cubicBezTo>
                    <a:pt x="4396" y="2518"/>
                    <a:pt x="4027" y="2916"/>
                    <a:pt x="3601" y="3290"/>
                  </a:cubicBezTo>
                  <a:cubicBezTo>
                    <a:pt x="3171" y="3660"/>
                    <a:pt x="2727" y="3973"/>
                    <a:pt x="2308" y="4230"/>
                  </a:cubicBezTo>
                  <a:cubicBezTo>
                    <a:pt x="1884" y="4480"/>
                    <a:pt x="1488" y="4681"/>
                    <a:pt x="1143" y="4822"/>
                  </a:cubicBezTo>
                  <a:cubicBezTo>
                    <a:pt x="454" y="5109"/>
                    <a:pt x="1" y="5215"/>
                    <a:pt x="9" y="5248"/>
                  </a:cubicBezTo>
                  <a:cubicBezTo>
                    <a:pt x="9" y="5250"/>
                    <a:pt x="13" y="5251"/>
                    <a:pt x="22" y="5251"/>
                  </a:cubicBezTo>
                  <a:cubicBezTo>
                    <a:pt x="58" y="5251"/>
                    <a:pt x="166" y="5232"/>
                    <a:pt x="333" y="5196"/>
                  </a:cubicBezTo>
                  <a:cubicBezTo>
                    <a:pt x="539" y="5154"/>
                    <a:pt x="834" y="5067"/>
                    <a:pt x="1187" y="4936"/>
                  </a:cubicBezTo>
                  <a:cubicBezTo>
                    <a:pt x="1544" y="4808"/>
                    <a:pt x="1953" y="4615"/>
                    <a:pt x="2389" y="4368"/>
                  </a:cubicBezTo>
                  <a:cubicBezTo>
                    <a:pt x="2821" y="4114"/>
                    <a:pt x="3277" y="3799"/>
                    <a:pt x="3715" y="3421"/>
                  </a:cubicBezTo>
                  <a:cubicBezTo>
                    <a:pt x="4149" y="3039"/>
                    <a:pt x="4523" y="2632"/>
                    <a:pt x="4836" y="2239"/>
                  </a:cubicBezTo>
                  <a:cubicBezTo>
                    <a:pt x="5138" y="1841"/>
                    <a:pt x="5385" y="1461"/>
                    <a:pt x="5563" y="1127"/>
                  </a:cubicBezTo>
                  <a:cubicBezTo>
                    <a:pt x="5740" y="793"/>
                    <a:pt x="5868" y="514"/>
                    <a:pt x="5937" y="315"/>
                  </a:cubicBezTo>
                  <a:cubicBezTo>
                    <a:pt x="6009" y="116"/>
                    <a:pt x="6043" y="6"/>
                    <a:pt x="6032" y="1"/>
                  </a:cubicBezTo>
                  <a:cubicBezTo>
                    <a:pt x="6031" y="0"/>
                    <a:pt x="6031" y="0"/>
                    <a:pt x="60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9"/>
            <p:cNvSpPr/>
            <p:nvPr/>
          </p:nvSpPr>
          <p:spPr>
            <a:xfrm>
              <a:off x="6882425" y="3099800"/>
              <a:ext cx="67200" cy="70700"/>
            </a:xfrm>
            <a:custGeom>
              <a:avLst/>
              <a:gdLst/>
              <a:ahLst/>
              <a:cxnLst/>
              <a:rect l="l" t="t" r="r" b="b"/>
              <a:pathLst>
                <a:path w="2688" h="2828" extrusionOk="0">
                  <a:moveTo>
                    <a:pt x="2643" y="0"/>
                  </a:moveTo>
                  <a:cubicBezTo>
                    <a:pt x="2588" y="0"/>
                    <a:pt x="2291" y="840"/>
                    <a:pt x="1559" y="1619"/>
                  </a:cubicBezTo>
                  <a:cubicBezTo>
                    <a:pt x="828" y="2418"/>
                    <a:pt x="0" y="2775"/>
                    <a:pt x="27" y="2823"/>
                  </a:cubicBezTo>
                  <a:cubicBezTo>
                    <a:pt x="28" y="2826"/>
                    <a:pt x="31" y="2827"/>
                    <a:pt x="38" y="2827"/>
                  </a:cubicBezTo>
                  <a:cubicBezTo>
                    <a:pt x="141" y="2827"/>
                    <a:pt x="971" y="2518"/>
                    <a:pt x="1687" y="1739"/>
                  </a:cubicBezTo>
                  <a:cubicBezTo>
                    <a:pt x="2458" y="915"/>
                    <a:pt x="2688" y="4"/>
                    <a:pt x="2645" y="1"/>
                  </a:cubicBezTo>
                  <a:cubicBezTo>
                    <a:pt x="2645" y="0"/>
                    <a:pt x="2644" y="0"/>
                    <a:pt x="2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9"/>
            <p:cNvSpPr/>
            <p:nvPr/>
          </p:nvSpPr>
          <p:spPr>
            <a:xfrm>
              <a:off x="6586475" y="2690975"/>
              <a:ext cx="59350" cy="74800"/>
            </a:xfrm>
            <a:custGeom>
              <a:avLst/>
              <a:gdLst/>
              <a:ahLst/>
              <a:cxnLst/>
              <a:rect l="l" t="t" r="r" b="b"/>
              <a:pathLst>
                <a:path w="2374" h="2992" extrusionOk="0">
                  <a:moveTo>
                    <a:pt x="2331" y="1"/>
                  </a:moveTo>
                  <a:cubicBezTo>
                    <a:pt x="2273" y="1"/>
                    <a:pt x="1936" y="777"/>
                    <a:pt x="1305" y="1589"/>
                  </a:cubicBezTo>
                  <a:cubicBezTo>
                    <a:pt x="672" y="2419"/>
                    <a:pt x="0" y="2949"/>
                    <a:pt x="33" y="2990"/>
                  </a:cubicBezTo>
                  <a:cubicBezTo>
                    <a:pt x="34" y="2991"/>
                    <a:pt x="36" y="2992"/>
                    <a:pt x="38" y="2992"/>
                  </a:cubicBezTo>
                  <a:cubicBezTo>
                    <a:pt x="107" y="2992"/>
                    <a:pt x="817" y="2517"/>
                    <a:pt x="1444" y="1695"/>
                  </a:cubicBezTo>
                  <a:cubicBezTo>
                    <a:pt x="2099" y="848"/>
                    <a:pt x="2373" y="13"/>
                    <a:pt x="2333" y="1"/>
                  </a:cubicBezTo>
                  <a:cubicBezTo>
                    <a:pt x="2332" y="1"/>
                    <a:pt x="2331" y="1"/>
                    <a:pt x="2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9"/>
            <p:cNvSpPr/>
            <p:nvPr/>
          </p:nvSpPr>
          <p:spPr>
            <a:xfrm>
              <a:off x="6866750" y="2746975"/>
              <a:ext cx="361000" cy="252975"/>
            </a:xfrm>
            <a:custGeom>
              <a:avLst/>
              <a:gdLst/>
              <a:ahLst/>
              <a:cxnLst/>
              <a:rect l="l" t="t" r="r" b="b"/>
              <a:pathLst>
                <a:path w="14440" h="10119" extrusionOk="0">
                  <a:moveTo>
                    <a:pt x="12993" y="1"/>
                  </a:moveTo>
                  <a:cubicBezTo>
                    <a:pt x="12691" y="1"/>
                    <a:pt x="12376" y="124"/>
                    <a:pt x="12134" y="312"/>
                  </a:cubicBezTo>
                  <a:cubicBezTo>
                    <a:pt x="11736" y="618"/>
                    <a:pt x="11474" y="1064"/>
                    <a:pt x="11163" y="1462"/>
                  </a:cubicBezTo>
                  <a:cubicBezTo>
                    <a:pt x="9809" y="3190"/>
                    <a:pt x="9703" y="4938"/>
                    <a:pt x="7554" y="5389"/>
                  </a:cubicBezTo>
                  <a:cubicBezTo>
                    <a:pt x="5406" y="5841"/>
                    <a:pt x="3161" y="6092"/>
                    <a:pt x="1237" y="7149"/>
                  </a:cubicBezTo>
                  <a:cubicBezTo>
                    <a:pt x="755" y="7411"/>
                    <a:pt x="265" y="7774"/>
                    <a:pt x="141" y="8308"/>
                  </a:cubicBezTo>
                  <a:cubicBezTo>
                    <a:pt x="0" y="8910"/>
                    <a:pt x="402" y="9539"/>
                    <a:pt x="946" y="9833"/>
                  </a:cubicBezTo>
                  <a:cubicBezTo>
                    <a:pt x="1350" y="10050"/>
                    <a:pt x="1811" y="10118"/>
                    <a:pt x="2274" y="10118"/>
                  </a:cubicBezTo>
                  <a:cubicBezTo>
                    <a:pt x="2435" y="10118"/>
                    <a:pt x="2596" y="10110"/>
                    <a:pt x="2755" y="10097"/>
                  </a:cubicBezTo>
                  <a:cubicBezTo>
                    <a:pt x="4887" y="9921"/>
                    <a:pt x="6869" y="8978"/>
                    <a:pt x="8796" y="8050"/>
                  </a:cubicBezTo>
                  <a:cubicBezTo>
                    <a:pt x="11439" y="6775"/>
                    <a:pt x="12633" y="4691"/>
                    <a:pt x="13756" y="1980"/>
                  </a:cubicBezTo>
                  <a:cubicBezTo>
                    <a:pt x="13756" y="1980"/>
                    <a:pt x="14439" y="827"/>
                    <a:pt x="13532" y="167"/>
                  </a:cubicBezTo>
                  <a:cubicBezTo>
                    <a:pt x="13373" y="51"/>
                    <a:pt x="13186" y="1"/>
                    <a:pt x="12993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9"/>
            <p:cNvSpPr/>
            <p:nvPr/>
          </p:nvSpPr>
          <p:spPr>
            <a:xfrm>
              <a:off x="6738975" y="3013700"/>
              <a:ext cx="72725" cy="68675"/>
            </a:xfrm>
            <a:custGeom>
              <a:avLst/>
              <a:gdLst/>
              <a:ahLst/>
              <a:cxnLst/>
              <a:rect l="l" t="t" r="r" b="b"/>
              <a:pathLst>
                <a:path w="2909" h="2747" extrusionOk="0">
                  <a:moveTo>
                    <a:pt x="1612" y="1"/>
                  </a:moveTo>
                  <a:lnTo>
                    <a:pt x="1164" y="163"/>
                  </a:lnTo>
                  <a:cubicBezTo>
                    <a:pt x="468" y="254"/>
                    <a:pt x="1" y="1066"/>
                    <a:pt x="188" y="1741"/>
                  </a:cubicBezTo>
                  <a:cubicBezTo>
                    <a:pt x="349" y="2323"/>
                    <a:pt x="935" y="2747"/>
                    <a:pt x="1533" y="2747"/>
                  </a:cubicBezTo>
                  <a:cubicBezTo>
                    <a:pt x="1596" y="2747"/>
                    <a:pt x="1658" y="2742"/>
                    <a:pt x="1720" y="2733"/>
                  </a:cubicBezTo>
                  <a:cubicBezTo>
                    <a:pt x="2378" y="2632"/>
                    <a:pt x="2908" y="1994"/>
                    <a:pt x="2887" y="1328"/>
                  </a:cubicBezTo>
                  <a:cubicBezTo>
                    <a:pt x="2866" y="657"/>
                    <a:pt x="2283" y="49"/>
                    <a:pt x="1612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9"/>
            <p:cNvSpPr/>
            <p:nvPr/>
          </p:nvSpPr>
          <p:spPr>
            <a:xfrm>
              <a:off x="4932325" y="1542650"/>
              <a:ext cx="1217475" cy="2834700"/>
            </a:xfrm>
            <a:custGeom>
              <a:avLst/>
              <a:gdLst/>
              <a:ahLst/>
              <a:cxnLst/>
              <a:rect l="l" t="t" r="r" b="b"/>
              <a:pathLst>
                <a:path w="48699" h="113388" extrusionOk="0">
                  <a:moveTo>
                    <a:pt x="37814" y="1"/>
                  </a:moveTo>
                  <a:cubicBezTo>
                    <a:pt x="31558" y="1"/>
                    <a:pt x="27475" y="4999"/>
                    <a:pt x="25422" y="6585"/>
                  </a:cubicBezTo>
                  <a:cubicBezTo>
                    <a:pt x="23063" y="8408"/>
                    <a:pt x="22312" y="9267"/>
                    <a:pt x="18880" y="10553"/>
                  </a:cubicBezTo>
                  <a:cubicBezTo>
                    <a:pt x="15446" y="11840"/>
                    <a:pt x="15554" y="13449"/>
                    <a:pt x="12980" y="17632"/>
                  </a:cubicBezTo>
                  <a:cubicBezTo>
                    <a:pt x="10405" y="21816"/>
                    <a:pt x="11908" y="23532"/>
                    <a:pt x="11908" y="23532"/>
                  </a:cubicBezTo>
                  <a:cubicBezTo>
                    <a:pt x="11789" y="23517"/>
                    <a:pt x="11673" y="23510"/>
                    <a:pt x="11560" y="23510"/>
                  </a:cubicBezTo>
                  <a:cubicBezTo>
                    <a:pt x="9121" y="23510"/>
                    <a:pt x="7993" y="26727"/>
                    <a:pt x="6866" y="28573"/>
                  </a:cubicBezTo>
                  <a:cubicBezTo>
                    <a:pt x="5686" y="30504"/>
                    <a:pt x="5900" y="33400"/>
                    <a:pt x="4613" y="35759"/>
                  </a:cubicBezTo>
                  <a:cubicBezTo>
                    <a:pt x="3326" y="38119"/>
                    <a:pt x="4507" y="39085"/>
                    <a:pt x="4507" y="39085"/>
                  </a:cubicBezTo>
                  <a:lnTo>
                    <a:pt x="3326" y="39622"/>
                  </a:lnTo>
                  <a:cubicBezTo>
                    <a:pt x="536" y="40694"/>
                    <a:pt x="859" y="48417"/>
                    <a:pt x="859" y="48417"/>
                  </a:cubicBezTo>
                  <a:cubicBezTo>
                    <a:pt x="859" y="48417"/>
                    <a:pt x="216" y="49918"/>
                    <a:pt x="108" y="52600"/>
                  </a:cubicBezTo>
                  <a:cubicBezTo>
                    <a:pt x="0" y="55281"/>
                    <a:pt x="322" y="60215"/>
                    <a:pt x="812" y="62254"/>
                  </a:cubicBezTo>
                  <a:cubicBezTo>
                    <a:pt x="1300" y="64291"/>
                    <a:pt x="2362" y="64827"/>
                    <a:pt x="2362" y="64827"/>
                  </a:cubicBezTo>
                  <a:cubicBezTo>
                    <a:pt x="2362" y="64827"/>
                    <a:pt x="1181" y="66114"/>
                    <a:pt x="859" y="67831"/>
                  </a:cubicBezTo>
                  <a:cubicBezTo>
                    <a:pt x="536" y="69546"/>
                    <a:pt x="1931" y="71692"/>
                    <a:pt x="2468" y="75554"/>
                  </a:cubicBezTo>
                  <a:cubicBezTo>
                    <a:pt x="3004" y="79415"/>
                    <a:pt x="4291" y="79845"/>
                    <a:pt x="4291" y="79845"/>
                  </a:cubicBezTo>
                  <a:cubicBezTo>
                    <a:pt x="4291" y="79845"/>
                    <a:pt x="3218" y="80595"/>
                    <a:pt x="3648" y="83491"/>
                  </a:cubicBezTo>
                  <a:cubicBezTo>
                    <a:pt x="4077" y="86387"/>
                    <a:pt x="6008" y="88426"/>
                    <a:pt x="7509" y="91428"/>
                  </a:cubicBezTo>
                  <a:cubicBezTo>
                    <a:pt x="9012" y="94432"/>
                    <a:pt x="11472" y="95935"/>
                    <a:pt x="11472" y="95935"/>
                  </a:cubicBezTo>
                  <a:cubicBezTo>
                    <a:pt x="11358" y="102905"/>
                    <a:pt x="17271" y="105481"/>
                    <a:pt x="17271" y="105481"/>
                  </a:cubicBezTo>
                  <a:cubicBezTo>
                    <a:pt x="19094" y="107518"/>
                    <a:pt x="21668" y="109772"/>
                    <a:pt x="29543" y="112453"/>
                  </a:cubicBezTo>
                  <a:cubicBezTo>
                    <a:pt x="31472" y="113110"/>
                    <a:pt x="33257" y="113387"/>
                    <a:pt x="34894" y="113387"/>
                  </a:cubicBezTo>
                  <a:cubicBezTo>
                    <a:pt x="39939" y="113387"/>
                    <a:pt x="43563" y="110752"/>
                    <a:pt x="45587" y="108485"/>
                  </a:cubicBezTo>
                  <a:cubicBezTo>
                    <a:pt x="48269" y="105481"/>
                    <a:pt x="47173" y="78128"/>
                    <a:pt x="47173" y="78128"/>
                  </a:cubicBezTo>
                  <a:lnTo>
                    <a:pt x="47173" y="48095"/>
                  </a:lnTo>
                  <a:cubicBezTo>
                    <a:pt x="47173" y="48095"/>
                    <a:pt x="46553" y="37690"/>
                    <a:pt x="47173" y="35759"/>
                  </a:cubicBezTo>
                  <a:cubicBezTo>
                    <a:pt x="47794" y="33830"/>
                    <a:pt x="47732" y="29217"/>
                    <a:pt x="47173" y="25999"/>
                  </a:cubicBezTo>
                  <a:cubicBezTo>
                    <a:pt x="46613" y="22781"/>
                    <a:pt x="47412" y="16667"/>
                    <a:pt x="47173" y="13021"/>
                  </a:cubicBezTo>
                  <a:cubicBezTo>
                    <a:pt x="46935" y="9373"/>
                    <a:pt x="48699" y="2294"/>
                    <a:pt x="40762" y="363"/>
                  </a:cubicBezTo>
                  <a:cubicBezTo>
                    <a:pt x="39730" y="112"/>
                    <a:pt x="38748" y="1"/>
                    <a:pt x="37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9"/>
            <p:cNvSpPr/>
            <p:nvPr/>
          </p:nvSpPr>
          <p:spPr>
            <a:xfrm>
              <a:off x="5215050" y="3476200"/>
              <a:ext cx="850" cy="275"/>
            </a:xfrm>
            <a:custGeom>
              <a:avLst/>
              <a:gdLst/>
              <a:ahLst/>
              <a:cxnLst/>
              <a:rect l="l" t="t" r="r" b="b"/>
              <a:pathLst>
                <a:path w="34" h="11" extrusionOk="0">
                  <a:moveTo>
                    <a:pt x="1" y="1"/>
                  </a:moveTo>
                  <a:cubicBezTo>
                    <a:pt x="10" y="4"/>
                    <a:pt x="17" y="6"/>
                    <a:pt x="22" y="7"/>
                  </a:cubicBezTo>
                  <a:lnTo>
                    <a:pt x="22" y="7"/>
                  </a:lnTo>
                  <a:cubicBezTo>
                    <a:pt x="16" y="5"/>
                    <a:pt x="9" y="3"/>
                    <a:pt x="1" y="1"/>
                  </a:cubicBezTo>
                  <a:close/>
                  <a:moveTo>
                    <a:pt x="22" y="7"/>
                  </a:moveTo>
                  <a:cubicBezTo>
                    <a:pt x="26" y="8"/>
                    <a:pt x="30" y="9"/>
                    <a:pt x="33" y="10"/>
                  </a:cubicBezTo>
                  <a:cubicBezTo>
                    <a:pt x="30" y="9"/>
                    <a:pt x="26" y="9"/>
                    <a:pt x="22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>
              <a:off x="5215875" y="3476450"/>
              <a:ext cx="275" cy="100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2"/>
                    <a:pt x="10" y="3"/>
                    <a:pt x="10" y="3"/>
                  </a:cubicBezTo>
                  <a:cubicBezTo>
                    <a:pt x="11" y="3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9"/>
            <p:cNvSpPr/>
            <p:nvPr/>
          </p:nvSpPr>
          <p:spPr>
            <a:xfrm>
              <a:off x="5213925" y="3475900"/>
              <a:ext cx="1150" cy="325"/>
            </a:xfrm>
            <a:custGeom>
              <a:avLst/>
              <a:gdLst/>
              <a:ahLst/>
              <a:cxnLst/>
              <a:rect l="l" t="t" r="r" b="b"/>
              <a:pathLst>
                <a:path w="46" h="13" extrusionOk="0">
                  <a:moveTo>
                    <a:pt x="1" y="1"/>
                  </a:moveTo>
                  <a:cubicBezTo>
                    <a:pt x="0" y="1"/>
                    <a:pt x="23" y="7"/>
                    <a:pt x="46" y="13"/>
                  </a:cubicBezTo>
                  <a:cubicBezTo>
                    <a:pt x="14" y="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9"/>
            <p:cNvSpPr/>
            <p:nvPr/>
          </p:nvSpPr>
          <p:spPr>
            <a:xfrm>
              <a:off x="5111025" y="3476200"/>
              <a:ext cx="233450" cy="338650"/>
            </a:xfrm>
            <a:custGeom>
              <a:avLst/>
              <a:gdLst/>
              <a:ahLst/>
              <a:cxnLst/>
              <a:rect l="l" t="t" r="r" b="b"/>
              <a:pathLst>
                <a:path w="9338" h="13546" extrusionOk="0">
                  <a:moveTo>
                    <a:pt x="4162" y="1"/>
                  </a:moveTo>
                  <a:cubicBezTo>
                    <a:pt x="3172" y="1297"/>
                    <a:pt x="2417" y="3128"/>
                    <a:pt x="2574" y="5065"/>
                  </a:cubicBezTo>
                  <a:cubicBezTo>
                    <a:pt x="2505" y="5073"/>
                    <a:pt x="2435" y="5077"/>
                    <a:pt x="2363" y="5077"/>
                  </a:cubicBezTo>
                  <a:cubicBezTo>
                    <a:pt x="1475" y="5077"/>
                    <a:pt x="362" y="4511"/>
                    <a:pt x="0" y="4413"/>
                  </a:cubicBezTo>
                  <a:lnTo>
                    <a:pt x="0" y="4413"/>
                  </a:lnTo>
                  <a:cubicBezTo>
                    <a:pt x="1084" y="5690"/>
                    <a:pt x="3616" y="7212"/>
                    <a:pt x="3988" y="8756"/>
                  </a:cubicBezTo>
                  <a:cubicBezTo>
                    <a:pt x="4376" y="10367"/>
                    <a:pt x="2348" y="11752"/>
                    <a:pt x="3170" y="13546"/>
                  </a:cubicBezTo>
                  <a:cubicBezTo>
                    <a:pt x="3754" y="13027"/>
                    <a:pt x="3486" y="12628"/>
                    <a:pt x="3612" y="12028"/>
                  </a:cubicBezTo>
                  <a:cubicBezTo>
                    <a:pt x="4054" y="9900"/>
                    <a:pt x="5880" y="9349"/>
                    <a:pt x="7490" y="9349"/>
                  </a:cubicBezTo>
                  <a:cubicBezTo>
                    <a:pt x="8191" y="9349"/>
                    <a:pt x="8850" y="9453"/>
                    <a:pt x="9338" y="9577"/>
                  </a:cubicBezTo>
                  <a:cubicBezTo>
                    <a:pt x="8385" y="9020"/>
                    <a:pt x="7405" y="8458"/>
                    <a:pt x="6486" y="8061"/>
                  </a:cubicBezTo>
                  <a:cubicBezTo>
                    <a:pt x="3662" y="6844"/>
                    <a:pt x="3261" y="5624"/>
                    <a:pt x="3625" y="2607"/>
                  </a:cubicBezTo>
                  <a:cubicBezTo>
                    <a:pt x="3731" y="1729"/>
                    <a:pt x="3978" y="869"/>
                    <a:pt x="4162" y="1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>
              <a:off x="5374500" y="3733125"/>
              <a:ext cx="142550" cy="57175"/>
            </a:xfrm>
            <a:custGeom>
              <a:avLst/>
              <a:gdLst/>
              <a:ahLst/>
              <a:cxnLst/>
              <a:rect l="l" t="t" r="r" b="b"/>
              <a:pathLst>
                <a:path w="5702" h="2287" extrusionOk="0">
                  <a:moveTo>
                    <a:pt x="1" y="1"/>
                  </a:moveTo>
                  <a:lnTo>
                    <a:pt x="2210" y="2104"/>
                  </a:lnTo>
                  <a:cubicBezTo>
                    <a:pt x="2434" y="2182"/>
                    <a:pt x="2757" y="2286"/>
                    <a:pt x="3201" y="2286"/>
                  </a:cubicBezTo>
                  <a:cubicBezTo>
                    <a:pt x="3798" y="2286"/>
                    <a:pt x="4613" y="2097"/>
                    <a:pt x="5702" y="1399"/>
                  </a:cubicBezTo>
                  <a:lnTo>
                    <a:pt x="5702" y="1399"/>
                  </a:lnTo>
                  <a:cubicBezTo>
                    <a:pt x="4857" y="1719"/>
                    <a:pt x="4190" y="1846"/>
                    <a:pt x="3641" y="1846"/>
                  </a:cubicBezTo>
                  <a:cubicBezTo>
                    <a:pt x="2078" y="1846"/>
                    <a:pt x="1475" y="818"/>
                    <a:pt x="481" y="271"/>
                  </a:cubicBezTo>
                  <a:cubicBezTo>
                    <a:pt x="323" y="184"/>
                    <a:pt x="163" y="93"/>
                    <a:pt x="1" y="1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9"/>
            <p:cNvSpPr/>
            <p:nvPr/>
          </p:nvSpPr>
          <p:spPr>
            <a:xfrm>
              <a:off x="5344450" y="3715625"/>
              <a:ext cx="30075" cy="17525"/>
            </a:xfrm>
            <a:custGeom>
              <a:avLst/>
              <a:gdLst/>
              <a:ahLst/>
              <a:cxnLst/>
              <a:rect l="l" t="t" r="r" b="b"/>
              <a:pathLst>
                <a:path w="1203" h="701" extrusionOk="0">
                  <a:moveTo>
                    <a:pt x="1" y="0"/>
                  </a:moveTo>
                  <a:lnTo>
                    <a:pt x="1" y="0"/>
                  </a:lnTo>
                  <a:cubicBezTo>
                    <a:pt x="410" y="240"/>
                    <a:pt x="811" y="477"/>
                    <a:pt x="1203" y="701"/>
                  </a:cubicBezTo>
                  <a:lnTo>
                    <a:pt x="803" y="319"/>
                  </a:lnTo>
                  <a:cubicBezTo>
                    <a:pt x="730" y="236"/>
                    <a:pt x="431" y="1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9"/>
            <p:cNvSpPr/>
            <p:nvPr/>
          </p:nvSpPr>
          <p:spPr>
            <a:xfrm>
              <a:off x="5303950" y="3910875"/>
              <a:ext cx="498100" cy="360325"/>
            </a:xfrm>
            <a:custGeom>
              <a:avLst/>
              <a:gdLst/>
              <a:ahLst/>
              <a:cxnLst/>
              <a:rect l="l" t="t" r="r" b="b"/>
              <a:pathLst>
                <a:path w="19924" h="14413" extrusionOk="0">
                  <a:moveTo>
                    <a:pt x="666" y="0"/>
                  </a:moveTo>
                  <a:cubicBezTo>
                    <a:pt x="108" y="637"/>
                    <a:pt x="0" y="1156"/>
                    <a:pt x="126" y="1607"/>
                  </a:cubicBezTo>
                  <a:cubicBezTo>
                    <a:pt x="899" y="4381"/>
                    <a:pt x="2709" y="6332"/>
                    <a:pt x="5097" y="7858"/>
                  </a:cubicBezTo>
                  <a:cubicBezTo>
                    <a:pt x="7436" y="9351"/>
                    <a:pt x="9764" y="10872"/>
                    <a:pt x="12000" y="12513"/>
                  </a:cubicBezTo>
                  <a:cubicBezTo>
                    <a:pt x="13702" y="13763"/>
                    <a:pt x="15485" y="14413"/>
                    <a:pt x="17403" y="14413"/>
                  </a:cubicBezTo>
                  <a:cubicBezTo>
                    <a:pt x="18217" y="14413"/>
                    <a:pt x="19057" y="14296"/>
                    <a:pt x="19924" y="14057"/>
                  </a:cubicBezTo>
                  <a:cubicBezTo>
                    <a:pt x="17761" y="13327"/>
                    <a:pt x="15274" y="13356"/>
                    <a:pt x="13378" y="12315"/>
                  </a:cubicBezTo>
                  <a:cubicBezTo>
                    <a:pt x="11367" y="11211"/>
                    <a:pt x="9919" y="9089"/>
                    <a:pt x="8203" y="7389"/>
                  </a:cubicBezTo>
                  <a:cubicBezTo>
                    <a:pt x="8140" y="7385"/>
                    <a:pt x="8072" y="7384"/>
                    <a:pt x="8001" y="7384"/>
                  </a:cubicBezTo>
                  <a:cubicBezTo>
                    <a:pt x="7753" y="7384"/>
                    <a:pt x="7466" y="7403"/>
                    <a:pt x="7170" y="7403"/>
                  </a:cubicBezTo>
                  <a:cubicBezTo>
                    <a:pt x="6770" y="7403"/>
                    <a:pt x="6353" y="7368"/>
                    <a:pt x="5994" y="7206"/>
                  </a:cubicBezTo>
                  <a:cubicBezTo>
                    <a:pt x="3695" y="6166"/>
                    <a:pt x="2070" y="4447"/>
                    <a:pt x="1387" y="1937"/>
                  </a:cubicBezTo>
                  <a:cubicBezTo>
                    <a:pt x="1208" y="1275"/>
                    <a:pt x="909" y="644"/>
                    <a:pt x="666" y="0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5794125" y="2231575"/>
              <a:ext cx="111475" cy="279875"/>
            </a:xfrm>
            <a:custGeom>
              <a:avLst/>
              <a:gdLst/>
              <a:ahLst/>
              <a:cxnLst/>
              <a:rect l="l" t="t" r="r" b="b"/>
              <a:pathLst>
                <a:path w="4459" h="11195" extrusionOk="0">
                  <a:moveTo>
                    <a:pt x="3519" y="1"/>
                  </a:moveTo>
                  <a:lnTo>
                    <a:pt x="3519" y="1"/>
                  </a:lnTo>
                  <a:cubicBezTo>
                    <a:pt x="890" y="1608"/>
                    <a:pt x="0" y="6450"/>
                    <a:pt x="2555" y="9684"/>
                  </a:cubicBezTo>
                  <a:cubicBezTo>
                    <a:pt x="2871" y="10083"/>
                    <a:pt x="2424" y="10672"/>
                    <a:pt x="2611" y="11195"/>
                  </a:cubicBezTo>
                  <a:cubicBezTo>
                    <a:pt x="4459" y="9396"/>
                    <a:pt x="635" y="4126"/>
                    <a:pt x="3519" y="1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9"/>
            <p:cNvSpPr/>
            <p:nvPr/>
          </p:nvSpPr>
          <p:spPr>
            <a:xfrm>
              <a:off x="5737750" y="4075150"/>
              <a:ext cx="182850" cy="48825"/>
            </a:xfrm>
            <a:custGeom>
              <a:avLst/>
              <a:gdLst/>
              <a:ahLst/>
              <a:cxnLst/>
              <a:rect l="l" t="t" r="r" b="b"/>
              <a:pathLst>
                <a:path w="7314" h="1953" extrusionOk="0">
                  <a:moveTo>
                    <a:pt x="0" y="0"/>
                  </a:moveTo>
                  <a:cubicBezTo>
                    <a:pt x="1488" y="697"/>
                    <a:pt x="2877" y="1347"/>
                    <a:pt x="4169" y="1953"/>
                  </a:cubicBezTo>
                  <a:cubicBezTo>
                    <a:pt x="5128" y="1358"/>
                    <a:pt x="6139" y="729"/>
                    <a:pt x="7314" y="0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9"/>
            <p:cNvSpPr/>
            <p:nvPr/>
          </p:nvSpPr>
          <p:spPr>
            <a:xfrm>
              <a:off x="5188950" y="2641900"/>
              <a:ext cx="932075" cy="593675"/>
            </a:xfrm>
            <a:custGeom>
              <a:avLst/>
              <a:gdLst/>
              <a:ahLst/>
              <a:cxnLst/>
              <a:rect l="l" t="t" r="r" b="b"/>
              <a:pathLst>
                <a:path w="37283" h="23747" extrusionOk="0">
                  <a:moveTo>
                    <a:pt x="3" y="0"/>
                  </a:moveTo>
                  <a:cubicBezTo>
                    <a:pt x="1" y="2"/>
                    <a:pt x="24" y="47"/>
                    <a:pt x="70" y="133"/>
                  </a:cubicBezTo>
                  <a:cubicBezTo>
                    <a:pt x="122" y="228"/>
                    <a:pt x="192" y="355"/>
                    <a:pt x="281" y="519"/>
                  </a:cubicBezTo>
                  <a:cubicBezTo>
                    <a:pt x="458" y="861"/>
                    <a:pt x="717" y="1366"/>
                    <a:pt x="1002" y="2038"/>
                  </a:cubicBezTo>
                  <a:cubicBezTo>
                    <a:pt x="1288" y="2709"/>
                    <a:pt x="1602" y="3544"/>
                    <a:pt x="1909" y="4532"/>
                  </a:cubicBezTo>
                  <a:cubicBezTo>
                    <a:pt x="2221" y="5518"/>
                    <a:pt x="2526" y="6656"/>
                    <a:pt x="2856" y="7914"/>
                  </a:cubicBezTo>
                  <a:lnTo>
                    <a:pt x="2868" y="7960"/>
                  </a:lnTo>
                  <a:lnTo>
                    <a:pt x="2918" y="7962"/>
                  </a:lnTo>
                  <a:cubicBezTo>
                    <a:pt x="5032" y="8078"/>
                    <a:pt x="7515" y="8354"/>
                    <a:pt x="10099" y="9191"/>
                  </a:cubicBezTo>
                  <a:cubicBezTo>
                    <a:pt x="11387" y="9608"/>
                    <a:pt x="12688" y="10192"/>
                    <a:pt x="13915" y="10985"/>
                  </a:cubicBezTo>
                  <a:cubicBezTo>
                    <a:pt x="14534" y="11371"/>
                    <a:pt x="15111" y="11842"/>
                    <a:pt x="15674" y="12338"/>
                  </a:cubicBezTo>
                  <a:cubicBezTo>
                    <a:pt x="15937" y="12604"/>
                    <a:pt x="16220" y="12861"/>
                    <a:pt x="16465" y="13146"/>
                  </a:cubicBezTo>
                  <a:cubicBezTo>
                    <a:pt x="16712" y="13428"/>
                    <a:pt x="16921" y="13750"/>
                    <a:pt x="17115" y="14080"/>
                  </a:cubicBezTo>
                  <a:cubicBezTo>
                    <a:pt x="17962" y="15535"/>
                    <a:pt x="18466" y="17136"/>
                    <a:pt x="19346" y="18498"/>
                  </a:cubicBezTo>
                  <a:cubicBezTo>
                    <a:pt x="20291" y="19814"/>
                    <a:pt x="21489" y="20838"/>
                    <a:pt x="22749" y="21610"/>
                  </a:cubicBezTo>
                  <a:cubicBezTo>
                    <a:pt x="24011" y="22380"/>
                    <a:pt x="25334" y="22893"/>
                    <a:pt x="26602" y="23223"/>
                  </a:cubicBezTo>
                  <a:cubicBezTo>
                    <a:pt x="27877" y="23541"/>
                    <a:pt x="29096" y="23680"/>
                    <a:pt x="30209" y="23738"/>
                  </a:cubicBezTo>
                  <a:cubicBezTo>
                    <a:pt x="30403" y="23743"/>
                    <a:pt x="30594" y="23746"/>
                    <a:pt x="30781" y="23746"/>
                  </a:cubicBezTo>
                  <a:cubicBezTo>
                    <a:pt x="32748" y="23746"/>
                    <a:pt x="34338" y="23455"/>
                    <a:pt x="35438" y="23178"/>
                  </a:cubicBezTo>
                  <a:cubicBezTo>
                    <a:pt x="35739" y="23097"/>
                    <a:pt x="36009" y="23036"/>
                    <a:pt x="36236" y="22964"/>
                  </a:cubicBezTo>
                  <a:cubicBezTo>
                    <a:pt x="36460" y="22887"/>
                    <a:pt x="36653" y="22823"/>
                    <a:pt x="36811" y="22771"/>
                  </a:cubicBezTo>
                  <a:cubicBezTo>
                    <a:pt x="36960" y="22719"/>
                    <a:pt x="37076" y="22679"/>
                    <a:pt x="37162" y="22648"/>
                  </a:cubicBezTo>
                  <a:cubicBezTo>
                    <a:pt x="37242" y="22621"/>
                    <a:pt x="37282" y="22605"/>
                    <a:pt x="37280" y="22602"/>
                  </a:cubicBezTo>
                  <a:cubicBezTo>
                    <a:pt x="37280" y="22601"/>
                    <a:pt x="37280" y="22601"/>
                    <a:pt x="37279" y="22601"/>
                  </a:cubicBezTo>
                  <a:cubicBezTo>
                    <a:pt x="37273" y="22601"/>
                    <a:pt x="37231" y="22611"/>
                    <a:pt x="37157" y="22632"/>
                  </a:cubicBezTo>
                  <a:cubicBezTo>
                    <a:pt x="37068" y="22657"/>
                    <a:pt x="36950" y="22692"/>
                    <a:pt x="36800" y="22737"/>
                  </a:cubicBezTo>
                  <a:cubicBezTo>
                    <a:pt x="36642" y="22787"/>
                    <a:pt x="36449" y="22845"/>
                    <a:pt x="36221" y="22914"/>
                  </a:cubicBezTo>
                  <a:cubicBezTo>
                    <a:pt x="35991" y="22980"/>
                    <a:pt x="35721" y="23038"/>
                    <a:pt x="35422" y="23113"/>
                  </a:cubicBezTo>
                  <a:cubicBezTo>
                    <a:pt x="34350" y="23362"/>
                    <a:pt x="32818" y="23627"/>
                    <a:pt x="30932" y="23627"/>
                  </a:cubicBezTo>
                  <a:cubicBezTo>
                    <a:pt x="30698" y="23627"/>
                    <a:pt x="30458" y="23623"/>
                    <a:pt x="30213" y="23614"/>
                  </a:cubicBezTo>
                  <a:cubicBezTo>
                    <a:pt x="29108" y="23551"/>
                    <a:pt x="27900" y="23404"/>
                    <a:pt x="26638" y="23084"/>
                  </a:cubicBezTo>
                  <a:cubicBezTo>
                    <a:pt x="25382" y="22750"/>
                    <a:pt x="24076" y="22235"/>
                    <a:pt x="22832" y="21473"/>
                  </a:cubicBezTo>
                  <a:cubicBezTo>
                    <a:pt x="21593" y="20711"/>
                    <a:pt x="20407" y="19686"/>
                    <a:pt x="19488" y="18405"/>
                  </a:cubicBezTo>
                  <a:cubicBezTo>
                    <a:pt x="18628" y="17070"/>
                    <a:pt x="18124" y="15471"/>
                    <a:pt x="17266" y="13991"/>
                  </a:cubicBezTo>
                  <a:cubicBezTo>
                    <a:pt x="17067" y="13656"/>
                    <a:pt x="16853" y="13328"/>
                    <a:pt x="16596" y="13032"/>
                  </a:cubicBezTo>
                  <a:cubicBezTo>
                    <a:pt x="16342" y="12737"/>
                    <a:pt x="16060" y="12481"/>
                    <a:pt x="15790" y="12211"/>
                  </a:cubicBezTo>
                  <a:cubicBezTo>
                    <a:pt x="15221" y="11709"/>
                    <a:pt x="14636" y="11232"/>
                    <a:pt x="14007" y="10843"/>
                  </a:cubicBezTo>
                  <a:cubicBezTo>
                    <a:pt x="12765" y="10040"/>
                    <a:pt x="11449" y="9454"/>
                    <a:pt x="10149" y="9037"/>
                  </a:cubicBezTo>
                  <a:cubicBezTo>
                    <a:pt x="7562" y="8208"/>
                    <a:pt x="5083" y="7939"/>
                    <a:pt x="2971" y="7833"/>
                  </a:cubicBezTo>
                  <a:lnTo>
                    <a:pt x="2971" y="7833"/>
                  </a:lnTo>
                  <a:cubicBezTo>
                    <a:pt x="2638" y="6595"/>
                    <a:pt x="2327" y="5474"/>
                    <a:pt x="2009" y="4499"/>
                  </a:cubicBezTo>
                  <a:cubicBezTo>
                    <a:pt x="1691" y="3511"/>
                    <a:pt x="1365" y="2676"/>
                    <a:pt x="1070" y="2009"/>
                  </a:cubicBezTo>
                  <a:cubicBezTo>
                    <a:pt x="472" y="670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9"/>
            <p:cNvSpPr/>
            <p:nvPr/>
          </p:nvSpPr>
          <p:spPr>
            <a:xfrm>
              <a:off x="5323100" y="3161675"/>
              <a:ext cx="592450" cy="534000"/>
            </a:xfrm>
            <a:custGeom>
              <a:avLst/>
              <a:gdLst/>
              <a:ahLst/>
              <a:cxnLst/>
              <a:rect l="l" t="t" r="r" b="b"/>
              <a:pathLst>
                <a:path w="23698" h="21360" extrusionOk="0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91" y="396"/>
                    <a:pt x="994" y="919"/>
                  </a:cubicBezTo>
                  <a:cubicBezTo>
                    <a:pt x="1686" y="1450"/>
                    <a:pt x="2817" y="2063"/>
                    <a:pt x="4314" y="2515"/>
                  </a:cubicBezTo>
                  <a:cubicBezTo>
                    <a:pt x="5807" y="2985"/>
                    <a:pt x="7655" y="3242"/>
                    <a:pt x="9648" y="3726"/>
                  </a:cubicBezTo>
                  <a:cubicBezTo>
                    <a:pt x="10642" y="3975"/>
                    <a:pt x="11674" y="4295"/>
                    <a:pt x="12660" y="4812"/>
                  </a:cubicBezTo>
                  <a:cubicBezTo>
                    <a:pt x="13640" y="5326"/>
                    <a:pt x="14585" y="6028"/>
                    <a:pt x="15282" y="6973"/>
                  </a:cubicBezTo>
                  <a:cubicBezTo>
                    <a:pt x="15631" y="7444"/>
                    <a:pt x="15897" y="7963"/>
                    <a:pt x="16073" y="8505"/>
                  </a:cubicBezTo>
                  <a:cubicBezTo>
                    <a:pt x="16254" y="9047"/>
                    <a:pt x="16364" y="9605"/>
                    <a:pt x="16472" y="10153"/>
                  </a:cubicBezTo>
                  <a:cubicBezTo>
                    <a:pt x="16580" y="10702"/>
                    <a:pt x="16688" y="11247"/>
                    <a:pt x="16854" y="11766"/>
                  </a:cubicBezTo>
                  <a:cubicBezTo>
                    <a:pt x="17012" y="12286"/>
                    <a:pt x="17254" y="12773"/>
                    <a:pt x="17539" y="13209"/>
                  </a:cubicBezTo>
                  <a:cubicBezTo>
                    <a:pt x="18114" y="14083"/>
                    <a:pt x="18849" y="14754"/>
                    <a:pt x="19540" y="15354"/>
                  </a:cubicBezTo>
                  <a:cubicBezTo>
                    <a:pt x="20234" y="15954"/>
                    <a:pt x="20904" y="16481"/>
                    <a:pt x="21461" y="17019"/>
                  </a:cubicBezTo>
                  <a:cubicBezTo>
                    <a:pt x="22584" y="18086"/>
                    <a:pt x="23248" y="19193"/>
                    <a:pt x="23470" y="20030"/>
                  </a:cubicBezTo>
                  <a:cubicBezTo>
                    <a:pt x="23697" y="20856"/>
                    <a:pt x="23602" y="21348"/>
                    <a:pt x="23628" y="21360"/>
                  </a:cubicBezTo>
                  <a:lnTo>
                    <a:pt x="23628" y="21360"/>
                  </a:lnTo>
                  <a:cubicBezTo>
                    <a:pt x="23632" y="21357"/>
                    <a:pt x="23636" y="21328"/>
                    <a:pt x="23641" y="21271"/>
                  </a:cubicBezTo>
                  <a:cubicBezTo>
                    <a:pt x="23645" y="21203"/>
                    <a:pt x="23653" y="21117"/>
                    <a:pt x="23661" y="21011"/>
                  </a:cubicBezTo>
                  <a:cubicBezTo>
                    <a:pt x="23653" y="20781"/>
                    <a:pt x="23651" y="20436"/>
                    <a:pt x="23533" y="20011"/>
                  </a:cubicBezTo>
                  <a:cubicBezTo>
                    <a:pt x="23331" y="19157"/>
                    <a:pt x="22671" y="18018"/>
                    <a:pt x="21546" y="16930"/>
                  </a:cubicBezTo>
                  <a:cubicBezTo>
                    <a:pt x="20989" y="16380"/>
                    <a:pt x="20321" y="15846"/>
                    <a:pt x="19634" y="15244"/>
                  </a:cubicBezTo>
                  <a:cubicBezTo>
                    <a:pt x="18951" y="14642"/>
                    <a:pt x="18230" y="13973"/>
                    <a:pt x="17672" y="13120"/>
                  </a:cubicBezTo>
                  <a:cubicBezTo>
                    <a:pt x="17396" y="12693"/>
                    <a:pt x="17167" y="12225"/>
                    <a:pt x="17012" y="11715"/>
                  </a:cubicBezTo>
                  <a:cubicBezTo>
                    <a:pt x="16852" y="11208"/>
                    <a:pt x="16748" y="10670"/>
                    <a:pt x="16640" y="10120"/>
                  </a:cubicBezTo>
                  <a:cubicBezTo>
                    <a:pt x="16532" y="9572"/>
                    <a:pt x="16422" y="9007"/>
                    <a:pt x="16237" y="8451"/>
                  </a:cubicBezTo>
                  <a:cubicBezTo>
                    <a:pt x="16057" y="7893"/>
                    <a:pt x="15782" y="7353"/>
                    <a:pt x="15423" y="6871"/>
                  </a:cubicBezTo>
                  <a:cubicBezTo>
                    <a:pt x="14705" y="5897"/>
                    <a:pt x="13737" y="5179"/>
                    <a:pt x="12737" y="4662"/>
                  </a:cubicBezTo>
                  <a:cubicBezTo>
                    <a:pt x="11736" y="4137"/>
                    <a:pt x="10686" y="3815"/>
                    <a:pt x="9687" y="3570"/>
                  </a:cubicBezTo>
                  <a:cubicBezTo>
                    <a:pt x="7677" y="3092"/>
                    <a:pt x="5836" y="2848"/>
                    <a:pt x="4351" y="2395"/>
                  </a:cubicBezTo>
                  <a:cubicBezTo>
                    <a:pt x="2859" y="1963"/>
                    <a:pt x="1733" y="1374"/>
                    <a:pt x="1032" y="865"/>
                  </a:cubicBezTo>
                  <a:cubicBezTo>
                    <a:pt x="677" y="616"/>
                    <a:pt x="426" y="391"/>
                    <a:pt x="257" y="236"/>
                  </a:cubicBezTo>
                  <a:cubicBezTo>
                    <a:pt x="181" y="165"/>
                    <a:pt x="120" y="105"/>
                    <a:pt x="70" y="57"/>
                  </a:cubicBezTo>
                  <a:cubicBezTo>
                    <a:pt x="27" y="20"/>
                    <a:pt x="4" y="1"/>
                    <a:pt x="1" y="1"/>
                  </a:cubicBezTo>
                  <a:close/>
                  <a:moveTo>
                    <a:pt x="23628" y="21360"/>
                  </a:moveTo>
                  <a:lnTo>
                    <a:pt x="23628" y="21360"/>
                  </a:lnTo>
                  <a:cubicBezTo>
                    <a:pt x="23628" y="21360"/>
                    <a:pt x="23628" y="21360"/>
                    <a:pt x="23628" y="21360"/>
                  </a:cubicBezTo>
                  <a:lnTo>
                    <a:pt x="23629" y="21360"/>
                  </a:lnTo>
                  <a:cubicBezTo>
                    <a:pt x="23629" y="21360"/>
                    <a:pt x="23629" y="21360"/>
                    <a:pt x="23628" y="21360"/>
                  </a:cubicBezTo>
                  <a:close/>
                  <a:moveTo>
                    <a:pt x="23629" y="21360"/>
                  </a:moveTo>
                  <a:cubicBezTo>
                    <a:pt x="23629" y="21360"/>
                    <a:pt x="23629" y="21360"/>
                    <a:pt x="23629" y="21360"/>
                  </a:cubicBezTo>
                  <a:cubicBezTo>
                    <a:pt x="23630" y="21360"/>
                    <a:pt x="23630" y="21360"/>
                    <a:pt x="23630" y="21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9"/>
            <p:cNvSpPr/>
            <p:nvPr/>
          </p:nvSpPr>
          <p:spPr>
            <a:xfrm>
              <a:off x="5209300" y="3156125"/>
              <a:ext cx="117875" cy="9225"/>
            </a:xfrm>
            <a:custGeom>
              <a:avLst/>
              <a:gdLst/>
              <a:ahLst/>
              <a:cxnLst/>
              <a:rect l="l" t="t" r="r" b="b"/>
              <a:pathLst>
                <a:path w="4715" h="369" extrusionOk="0">
                  <a:moveTo>
                    <a:pt x="2567" y="1"/>
                  </a:moveTo>
                  <a:cubicBezTo>
                    <a:pt x="2496" y="1"/>
                    <a:pt x="2424" y="1"/>
                    <a:pt x="2351" y="3"/>
                  </a:cubicBezTo>
                  <a:cubicBezTo>
                    <a:pt x="1693" y="16"/>
                    <a:pt x="1101" y="92"/>
                    <a:pt x="678" y="175"/>
                  </a:cubicBezTo>
                  <a:cubicBezTo>
                    <a:pt x="256" y="256"/>
                    <a:pt x="1" y="337"/>
                    <a:pt x="5" y="360"/>
                  </a:cubicBezTo>
                  <a:cubicBezTo>
                    <a:pt x="6" y="366"/>
                    <a:pt x="19" y="368"/>
                    <a:pt x="44" y="368"/>
                  </a:cubicBezTo>
                  <a:cubicBezTo>
                    <a:pt x="245" y="368"/>
                    <a:pt x="1197" y="197"/>
                    <a:pt x="2355" y="177"/>
                  </a:cubicBezTo>
                  <a:cubicBezTo>
                    <a:pt x="2464" y="174"/>
                    <a:pt x="2572" y="173"/>
                    <a:pt x="2678" y="173"/>
                  </a:cubicBezTo>
                  <a:cubicBezTo>
                    <a:pt x="3656" y="173"/>
                    <a:pt x="4438" y="273"/>
                    <a:pt x="4652" y="273"/>
                  </a:cubicBezTo>
                  <a:cubicBezTo>
                    <a:pt x="4689" y="273"/>
                    <a:pt x="4709" y="270"/>
                    <a:pt x="4710" y="263"/>
                  </a:cubicBezTo>
                  <a:cubicBezTo>
                    <a:pt x="4714" y="240"/>
                    <a:pt x="4456" y="171"/>
                    <a:pt x="4031" y="105"/>
                  </a:cubicBezTo>
                  <a:cubicBezTo>
                    <a:pt x="3652" y="47"/>
                    <a:pt x="3139" y="1"/>
                    <a:pt x="2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9"/>
            <p:cNvSpPr/>
            <p:nvPr/>
          </p:nvSpPr>
          <p:spPr>
            <a:xfrm>
              <a:off x="5315725" y="3090850"/>
              <a:ext cx="12600" cy="74300"/>
            </a:xfrm>
            <a:custGeom>
              <a:avLst/>
              <a:gdLst/>
              <a:ahLst/>
              <a:cxnLst/>
              <a:rect l="l" t="t" r="r" b="b"/>
              <a:pathLst>
                <a:path w="504" h="2972" extrusionOk="0">
                  <a:moveTo>
                    <a:pt x="426" y="1"/>
                  </a:moveTo>
                  <a:cubicBezTo>
                    <a:pt x="378" y="1"/>
                    <a:pt x="0" y="623"/>
                    <a:pt x="12" y="1489"/>
                  </a:cubicBezTo>
                  <a:cubicBezTo>
                    <a:pt x="15" y="2357"/>
                    <a:pt x="403" y="2972"/>
                    <a:pt x="451" y="2972"/>
                  </a:cubicBezTo>
                  <a:cubicBezTo>
                    <a:pt x="452" y="2972"/>
                    <a:pt x="453" y="2971"/>
                    <a:pt x="453" y="2971"/>
                  </a:cubicBezTo>
                  <a:cubicBezTo>
                    <a:pt x="503" y="2950"/>
                    <a:pt x="187" y="2325"/>
                    <a:pt x="187" y="1489"/>
                  </a:cubicBezTo>
                  <a:cubicBezTo>
                    <a:pt x="174" y="654"/>
                    <a:pt x="478" y="23"/>
                    <a:pt x="428" y="2"/>
                  </a:cubicBezTo>
                  <a:cubicBezTo>
                    <a:pt x="428" y="1"/>
                    <a:pt x="427" y="1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9"/>
            <p:cNvSpPr/>
            <p:nvPr/>
          </p:nvSpPr>
          <p:spPr>
            <a:xfrm>
              <a:off x="5462425" y="3272950"/>
              <a:ext cx="129575" cy="313600"/>
            </a:xfrm>
            <a:custGeom>
              <a:avLst/>
              <a:gdLst/>
              <a:ahLst/>
              <a:cxnLst/>
              <a:rect l="l" t="t" r="r" b="b"/>
              <a:pathLst>
                <a:path w="5183" h="12544" extrusionOk="0">
                  <a:moveTo>
                    <a:pt x="5159" y="0"/>
                  </a:moveTo>
                  <a:cubicBezTo>
                    <a:pt x="5148" y="0"/>
                    <a:pt x="5099" y="14"/>
                    <a:pt x="5013" y="45"/>
                  </a:cubicBezTo>
                  <a:cubicBezTo>
                    <a:pt x="4918" y="82"/>
                    <a:pt x="4774" y="124"/>
                    <a:pt x="4600" y="207"/>
                  </a:cubicBezTo>
                  <a:cubicBezTo>
                    <a:pt x="4247" y="358"/>
                    <a:pt x="3751" y="624"/>
                    <a:pt x="3196" y="1035"/>
                  </a:cubicBezTo>
                  <a:cubicBezTo>
                    <a:pt x="2638" y="1446"/>
                    <a:pt x="2036" y="2021"/>
                    <a:pt x="1500" y="2765"/>
                  </a:cubicBezTo>
                  <a:cubicBezTo>
                    <a:pt x="963" y="3506"/>
                    <a:pt x="508" y="4426"/>
                    <a:pt x="254" y="5455"/>
                  </a:cubicBezTo>
                  <a:cubicBezTo>
                    <a:pt x="12" y="6489"/>
                    <a:pt x="1" y="7513"/>
                    <a:pt x="144" y="8418"/>
                  </a:cubicBezTo>
                  <a:cubicBezTo>
                    <a:pt x="282" y="9325"/>
                    <a:pt x="558" y="10110"/>
                    <a:pt x="867" y="10727"/>
                  </a:cubicBezTo>
                  <a:cubicBezTo>
                    <a:pt x="1176" y="11347"/>
                    <a:pt x="1498" y="11810"/>
                    <a:pt x="1745" y="12105"/>
                  </a:cubicBezTo>
                  <a:cubicBezTo>
                    <a:pt x="1861" y="12257"/>
                    <a:pt x="1971" y="12361"/>
                    <a:pt x="2038" y="12437"/>
                  </a:cubicBezTo>
                  <a:cubicBezTo>
                    <a:pt x="2104" y="12507"/>
                    <a:pt x="2142" y="12543"/>
                    <a:pt x="2151" y="12543"/>
                  </a:cubicBezTo>
                  <a:cubicBezTo>
                    <a:pt x="2151" y="12543"/>
                    <a:pt x="2152" y="12543"/>
                    <a:pt x="2152" y="12543"/>
                  </a:cubicBezTo>
                  <a:cubicBezTo>
                    <a:pt x="2189" y="12516"/>
                    <a:pt x="1562" y="11912"/>
                    <a:pt x="979" y="10675"/>
                  </a:cubicBezTo>
                  <a:cubicBezTo>
                    <a:pt x="690" y="10060"/>
                    <a:pt x="431" y="9284"/>
                    <a:pt x="302" y="8395"/>
                  </a:cubicBezTo>
                  <a:cubicBezTo>
                    <a:pt x="172" y="7507"/>
                    <a:pt x="190" y="6504"/>
                    <a:pt x="425" y="5497"/>
                  </a:cubicBezTo>
                  <a:cubicBezTo>
                    <a:pt x="672" y="4490"/>
                    <a:pt x="1112" y="3589"/>
                    <a:pt x="1631" y="2858"/>
                  </a:cubicBezTo>
                  <a:cubicBezTo>
                    <a:pt x="2150" y="2123"/>
                    <a:pt x="2733" y="1550"/>
                    <a:pt x="3271" y="1133"/>
                  </a:cubicBezTo>
                  <a:cubicBezTo>
                    <a:pt x="4349" y="294"/>
                    <a:pt x="5183" y="41"/>
                    <a:pt x="5162" y="1"/>
                  </a:cubicBezTo>
                  <a:cubicBezTo>
                    <a:pt x="5161" y="0"/>
                    <a:pt x="5161" y="0"/>
                    <a:pt x="5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9"/>
            <p:cNvSpPr/>
            <p:nvPr/>
          </p:nvSpPr>
          <p:spPr>
            <a:xfrm>
              <a:off x="5181250" y="3425500"/>
              <a:ext cx="342025" cy="367800"/>
            </a:xfrm>
            <a:custGeom>
              <a:avLst/>
              <a:gdLst/>
              <a:ahLst/>
              <a:cxnLst/>
              <a:rect l="l" t="t" r="r" b="b"/>
              <a:pathLst>
                <a:path w="13681" h="14712" extrusionOk="0">
                  <a:moveTo>
                    <a:pt x="3252" y="1"/>
                  </a:moveTo>
                  <a:cubicBezTo>
                    <a:pt x="3243" y="1"/>
                    <a:pt x="3171" y="49"/>
                    <a:pt x="3041" y="142"/>
                  </a:cubicBezTo>
                  <a:cubicBezTo>
                    <a:pt x="2904" y="238"/>
                    <a:pt x="2711" y="391"/>
                    <a:pt x="2473" y="603"/>
                  </a:cubicBezTo>
                  <a:cubicBezTo>
                    <a:pt x="2007" y="1027"/>
                    <a:pt x="1360" y="1708"/>
                    <a:pt x="828" y="2721"/>
                  </a:cubicBezTo>
                  <a:cubicBezTo>
                    <a:pt x="563" y="3225"/>
                    <a:pt x="330" y="3811"/>
                    <a:pt x="185" y="4469"/>
                  </a:cubicBezTo>
                  <a:cubicBezTo>
                    <a:pt x="48" y="5127"/>
                    <a:pt x="0" y="5856"/>
                    <a:pt x="112" y="6609"/>
                  </a:cubicBezTo>
                  <a:cubicBezTo>
                    <a:pt x="237" y="7355"/>
                    <a:pt x="502" y="8123"/>
                    <a:pt x="947" y="8820"/>
                  </a:cubicBezTo>
                  <a:cubicBezTo>
                    <a:pt x="1163" y="9171"/>
                    <a:pt x="1426" y="9504"/>
                    <a:pt x="1731" y="9804"/>
                  </a:cubicBezTo>
                  <a:cubicBezTo>
                    <a:pt x="2032" y="10108"/>
                    <a:pt x="2375" y="10378"/>
                    <a:pt x="2757" y="10596"/>
                  </a:cubicBezTo>
                  <a:cubicBezTo>
                    <a:pt x="3135" y="10818"/>
                    <a:pt x="3544" y="10982"/>
                    <a:pt x="3959" y="11086"/>
                  </a:cubicBezTo>
                  <a:cubicBezTo>
                    <a:pt x="4372" y="11191"/>
                    <a:pt x="4785" y="11252"/>
                    <a:pt x="5186" y="11316"/>
                  </a:cubicBezTo>
                  <a:cubicBezTo>
                    <a:pt x="5985" y="11436"/>
                    <a:pt x="6762" y="11600"/>
                    <a:pt x="7351" y="12040"/>
                  </a:cubicBezTo>
                  <a:cubicBezTo>
                    <a:pt x="7939" y="12477"/>
                    <a:pt x="8348" y="13072"/>
                    <a:pt x="8798" y="13566"/>
                  </a:cubicBezTo>
                  <a:cubicBezTo>
                    <a:pt x="9236" y="14065"/>
                    <a:pt x="9758" y="14482"/>
                    <a:pt x="10329" y="14621"/>
                  </a:cubicBezTo>
                  <a:cubicBezTo>
                    <a:pt x="10565" y="14685"/>
                    <a:pt x="10796" y="14712"/>
                    <a:pt x="11017" y="14712"/>
                  </a:cubicBezTo>
                  <a:cubicBezTo>
                    <a:pt x="11324" y="14712"/>
                    <a:pt x="11611" y="14661"/>
                    <a:pt x="11865" y="14590"/>
                  </a:cubicBezTo>
                  <a:cubicBezTo>
                    <a:pt x="12305" y="14467"/>
                    <a:pt x="12654" y="14279"/>
                    <a:pt x="12922" y="14112"/>
                  </a:cubicBezTo>
                  <a:cubicBezTo>
                    <a:pt x="13440" y="13778"/>
                    <a:pt x="13663" y="13503"/>
                    <a:pt x="13680" y="13482"/>
                  </a:cubicBezTo>
                  <a:lnTo>
                    <a:pt x="13680" y="13482"/>
                  </a:lnTo>
                  <a:cubicBezTo>
                    <a:pt x="13680" y="13482"/>
                    <a:pt x="13680" y="13482"/>
                    <a:pt x="13681" y="13483"/>
                  </a:cubicBezTo>
                  <a:lnTo>
                    <a:pt x="13681" y="13481"/>
                  </a:lnTo>
                  <a:cubicBezTo>
                    <a:pt x="13681" y="13481"/>
                    <a:pt x="13680" y="13481"/>
                    <a:pt x="13680" y="13482"/>
                  </a:cubicBezTo>
                  <a:lnTo>
                    <a:pt x="13680" y="13482"/>
                  </a:lnTo>
                  <a:cubicBezTo>
                    <a:pt x="13679" y="13482"/>
                    <a:pt x="13679" y="13482"/>
                    <a:pt x="13679" y="13482"/>
                  </a:cubicBezTo>
                  <a:cubicBezTo>
                    <a:pt x="13652" y="13482"/>
                    <a:pt x="13411" y="13740"/>
                    <a:pt x="12888" y="14054"/>
                  </a:cubicBezTo>
                  <a:cubicBezTo>
                    <a:pt x="12618" y="14210"/>
                    <a:pt x="12270" y="14386"/>
                    <a:pt x="11840" y="14495"/>
                  </a:cubicBezTo>
                  <a:cubicBezTo>
                    <a:pt x="11605" y="14556"/>
                    <a:pt x="11342" y="14599"/>
                    <a:pt x="11063" y="14599"/>
                  </a:cubicBezTo>
                  <a:cubicBezTo>
                    <a:pt x="10837" y="14599"/>
                    <a:pt x="10601" y="14571"/>
                    <a:pt x="10362" y="14501"/>
                  </a:cubicBezTo>
                  <a:cubicBezTo>
                    <a:pt x="9824" y="14362"/>
                    <a:pt x="9334" y="13967"/>
                    <a:pt x="8906" y="13469"/>
                  </a:cubicBezTo>
                  <a:cubicBezTo>
                    <a:pt x="8466" y="12979"/>
                    <a:pt x="8063" y="12375"/>
                    <a:pt x="7447" y="11910"/>
                  </a:cubicBezTo>
                  <a:cubicBezTo>
                    <a:pt x="6824" y="11440"/>
                    <a:pt x="6012" y="11270"/>
                    <a:pt x="5213" y="11146"/>
                  </a:cubicBezTo>
                  <a:cubicBezTo>
                    <a:pt x="4410" y="11023"/>
                    <a:pt x="3573" y="10894"/>
                    <a:pt x="2846" y="10444"/>
                  </a:cubicBezTo>
                  <a:cubicBezTo>
                    <a:pt x="2477" y="10236"/>
                    <a:pt x="2144" y="9975"/>
                    <a:pt x="1854" y="9680"/>
                  </a:cubicBezTo>
                  <a:cubicBezTo>
                    <a:pt x="1557" y="9393"/>
                    <a:pt x="1304" y="9070"/>
                    <a:pt x="1092" y="8729"/>
                  </a:cubicBezTo>
                  <a:cubicBezTo>
                    <a:pt x="656" y="8054"/>
                    <a:pt x="398" y="7309"/>
                    <a:pt x="272" y="6584"/>
                  </a:cubicBezTo>
                  <a:cubicBezTo>
                    <a:pt x="158" y="5854"/>
                    <a:pt x="199" y="5144"/>
                    <a:pt x="326" y="4500"/>
                  </a:cubicBezTo>
                  <a:cubicBezTo>
                    <a:pt x="463" y="3856"/>
                    <a:pt x="685" y="3277"/>
                    <a:pt x="938" y="2777"/>
                  </a:cubicBezTo>
                  <a:cubicBezTo>
                    <a:pt x="1447" y="1774"/>
                    <a:pt x="2070" y="1089"/>
                    <a:pt x="2522" y="653"/>
                  </a:cubicBezTo>
                  <a:cubicBezTo>
                    <a:pt x="2747" y="435"/>
                    <a:pt x="2933" y="273"/>
                    <a:pt x="3062" y="171"/>
                  </a:cubicBezTo>
                  <a:cubicBezTo>
                    <a:pt x="3191" y="65"/>
                    <a:pt x="3257" y="7"/>
                    <a:pt x="3253" y="1"/>
                  </a:cubicBezTo>
                  <a:cubicBezTo>
                    <a:pt x="3253" y="1"/>
                    <a:pt x="3252" y="1"/>
                    <a:pt x="3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9"/>
            <p:cNvSpPr/>
            <p:nvPr/>
          </p:nvSpPr>
          <p:spPr>
            <a:xfrm>
              <a:off x="5486075" y="3804025"/>
              <a:ext cx="109250" cy="129350"/>
            </a:xfrm>
            <a:custGeom>
              <a:avLst/>
              <a:gdLst/>
              <a:ahLst/>
              <a:cxnLst/>
              <a:rect l="l" t="t" r="r" b="b"/>
              <a:pathLst>
                <a:path w="4370" h="5174" extrusionOk="0">
                  <a:moveTo>
                    <a:pt x="77" y="1"/>
                  </a:moveTo>
                  <a:cubicBezTo>
                    <a:pt x="68" y="1"/>
                    <a:pt x="43" y="103"/>
                    <a:pt x="25" y="292"/>
                  </a:cubicBezTo>
                  <a:cubicBezTo>
                    <a:pt x="6" y="483"/>
                    <a:pt x="0" y="759"/>
                    <a:pt x="37" y="1100"/>
                  </a:cubicBezTo>
                  <a:cubicBezTo>
                    <a:pt x="106" y="1776"/>
                    <a:pt x="396" y="2723"/>
                    <a:pt x="1071" y="3539"/>
                  </a:cubicBezTo>
                  <a:cubicBezTo>
                    <a:pt x="1748" y="4353"/>
                    <a:pt x="2626" y="4810"/>
                    <a:pt x="3278" y="5003"/>
                  </a:cubicBezTo>
                  <a:cubicBezTo>
                    <a:pt x="3606" y="5102"/>
                    <a:pt x="3880" y="5148"/>
                    <a:pt x="4069" y="5163"/>
                  </a:cubicBezTo>
                  <a:cubicBezTo>
                    <a:pt x="4161" y="5171"/>
                    <a:pt x="4233" y="5174"/>
                    <a:pt x="4283" y="5174"/>
                  </a:cubicBezTo>
                  <a:cubicBezTo>
                    <a:pt x="4337" y="5174"/>
                    <a:pt x="4365" y="5170"/>
                    <a:pt x="4366" y="5165"/>
                  </a:cubicBezTo>
                  <a:cubicBezTo>
                    <a:pt x="4370" y="5133"/>
                    <a:pt x="3947" y="5108"/>
                    <a:pt x="3317" y="4886"/>
                  </a:cubicBezTo>
                  <a:cubicBezTo>
                    <a:pt x="2690" y="4670"/>
                    <a:pt x="1856" y="4209"/>
                    <a:pt x="1206" y="3427"/>
                  </a:cubicBezTo>
                  <a:cubicBezTo>
                    <a:pt x="556" y="2644"/>
                    <a:pt x="257" y="1739"/>
                    <a:pt x="160" y="1083"/>
                  </a:cubicBezTo>
                  <a:cubicBezTo>
                    <a:pt x="56" y="423"/>
                    <a:pt x="110" y="3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9"/>
            <p:cNvSpPr/>
            <p:nvPr/>
          </p:nvSpPr>
          <p:spPr>
            <a:xfrm>
              <a:off x="5325500" y="3931550"/>
              <a:ext cx="548325" cy="317375"/>
            </a:xfrm>
            <a:custGeom>
              <a:avLst/>
              <a:gdLst/>
              <a:ahLst/>
              <a:cxnLst/>
              <a:rect l="l" t="t" r="r" b="b"/>
              <a:pathLst>
                <a:path w="21933" h="12695" extrusionOk="0">
                  <a:moveTo>
                    <a:pt x="6" y="1"/>
                  </a:moveTo>
                  <a:cubicBezTo>
                    <a:pt x="1" y="1"/>
                    <a:pt x="1" y="82"/>
                    <a:pt x="8" y="234"/>
                  </a:cubicBezTo>
                  <a:cubicBezTo>
                    <a:pt x="14" y="387"/>
                    <a:pt x="37" y="612"/>
                    <a:pt x="84" y="900"/>
                  </a:cubicBezTo>
                  <a:cubicBezTo>
                    <a:pt x="178" y="1475"/>
                    <a:pt x="384" y="2314"/>
                    <a:pt x="884" y="3253"/>
                  </a:cubicBezTo>
                  <a:cubicBezTo>
                    <a:pt x="1380" y="4189"/>
                    <a:pt x="2186" y="5229"/>
                    <a:pt x="3386" y="6022"/>
                  </a:cubicBezTo>
                  <a:cubicBezTo>
                    <a:pt x="4547" y="6801"/>
                    <a:pt x="6074" y="7342"/>
                    <a:pt x="7730" y="7342"/>
                  </a:cubicBezTo>
                  <a:cubicBezTo>
                    <a:pt x="7748" y="7342"/>
                    <a:pt x="7766" y="7342"/>
                    <a:pt x="7784" y="7342"/>
                  </a:cubicBezTo>
                  <a:lnTo>
                    <a:pt x="7784" y="7342"/>
                  </a:lnTo>
                  <a:cubicBezTo>
                    <a:pt x="8144" y="7933"/>
                    <a:pt x="8579" y="8514"/>
                    <a:pt x="9074" y="9055"/>
                  </a:cubicBezTo>
                  <a:cubicBezTo>
                    <a:pt x="10386" y="10496"/>
                    <a:pt x="12004" y="11497"/>
                    <a:pt x="13586" y="12061"/>
                  </a:cubicBezTo>
                  <a:cubicBezTo>
                    <a:pt x="14894" y="12524"/>
                    <a:pt x="16167" y="12695"/>
                    <a:pt x="17282" y="12695"/>
                  </a:cubicBezTo>
                  <a:cubicBezTo>
                    <a:pt x="17523" y="12695"/>
                    <a:pt x="17757" y="12687"/>
                    <a:pt x="17981" y="12672"/>
                  </a:cubicBezTo>
                  <a:cubicBezTo>
                    <a:pt x="19251" y="12591"/>
                    <a:pt x="20250" y="12317"/>
                    <a:pt x="20918" y="12084"/>
                  </a:cubicBezTo>
                  <a:cubicBezTo>
                    <a:pt x="21251" y="11964"/>
                    <a:pt x="21508" y="11862"/>
                    <a:pt x="21676" y="11781"/>
                  </a:cubicBezTo>
                  <a:cubicBezTo>
                    <a:pt x="21844" y="11704"/>
                    <a:pt x="21933" y="11659"/>
                    <a:pt x="21931" y="11655"/>
                  </a:cubicBezTo>
                  <a:lnTo>
                    <a:pt x="21931" y="11654"/>
                  </a:lnTo>
                  <a:cubicBezTo>
                    <a:pt x="21930" y="11653"/>
                    <a:pt x="21930" y="11653"/>
                    <a:pt x="21928" y="11653"/>
                  </a:cubicBezTo>
                  <a:cubicBezTo>
                    <a:pt x="21913" y="11653"/>
                    <a:pt x="21823" y="11686"/>
                    <a:pt x="21662" y="11748"/>
                  </a:cubicBezTo>
                  <a:cubicBezTo>
                    <a:pt x="21491" y="11817"/>
                    <a:pt x="21232" y="11910"/>
                    <a:pt x="20896" y="12020"/>
                  </a:cubicBezTo>
                  <a:cubicBezTo>
                    <a:pt x="20227" y="12230"/>
                    <a:pt x="19232" y="12483"/>
                    <a:pt x="17974" y="12549"/>
                  </a:cubicBezTo>
                  <a:cubicBezTo>
                    <a:pt x="17790" y="12558"/>
                    <a:pt x="17601" y="12563"/>
                    <a:pt x="17407" y="12563"/>
                  </a:cubicBezTo>
                  <a:cubicBezTo>
                    <a:pt x="16276" y="12563"/>
                    <a:pt x="14976" y="12389"/>
                    <a:pt x="13641" y="11910"/>
                  </a:cubicBezTo>
                  <a:cubicBezTo>
                    <a:pt x="12086" y="11345"/>
                    <a:pt x="10494" y="10355"/>
                    <a:pt x="9203" y="8937"/>
                  </a:cubicBezTo>
                  <a:cubicBezTo>
                    <a:pt x="8704" y="8391"/>
                    <a:pt x="8266" y="7805"/>
                    <a:pt x="7907" y="7210"/>
                  </a:cubicBezTo>
                  <a:lnTo>
                    <a:pt x="7880" y="7168"/>
                  </a:lnTo>
                  <a:lnTo>
                    <a:pt x="7831" y="7168"/>
                  </a:lnTo>
                  <a:cubicBezTo>
                    <a:pt x="7791" y="7169"/>
                    <a:pt x="7750" y="7169"/>
                    <a:pt x="7710" y="7169"/>
                  </a:cubicBezTo>
                  <a:cubicBezTo>
                    <a:pt x="6099" y="7169"/>
                    <a:pt x="4610" y="6647"/>
                    <a:pt x="3469" y="5895"/>
                  </a:cubicBezTo>
                  <a:cubicBezTo>
                    <a:pt x="2289" y="5125"/>
                    <a:pt x="1488" y="4114"/>
                    <a:pt x="984" y="3199"/>
                  </a:cubicBezTo>
                  <a:cubicBezTo>
                    <a:pt x="479" y="2279"/>
                    <a:pt x="257" y="1455"/>
                    <a:pt x="145" y="888"/>
                  </a:cubicBezTo>
                  <a:cubicBezTo>
                    <a:pt x="89" y="605"/>
                    <a:pt x="57" y="383"/>
                    <a:pt x="41" y="230"/>
                  </a:cubicBezTo>
                  <a:cubicBezTo>
                    <a:pt x="24" y="80"/>
                    <a:pt x="10" y="1"/>
                    <a:pt x="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9"/>
            <p:cNvSpPr/>
            <p:nvPr/>
          </p:nvSpPr>
          <p:spPr>
            <a:xfrm>
              <a:off x="5182875" y="3684150"/>
              <a:ext cx="61525" cy="161350"/>
            </a:xfrm>
            <a:custGeom>
              <a:avLst/>
              <a:gdLst/>
              <a:ahLst/>
              <a:cxnLst/>
              <a:rect l="l" t="t" r="r" b="b"/>
              <a:pathLst>
                <a:path w="2461" h="6454" extrusionOk="0">
                  <a:moveTo>
                    <a:pt x="2438" y="0"/>
                  </a:moveTo>
                  <a:cubicBezTo>
                    <a:pt x="2420" y="0"/>
                    <a:pt x="2332" y="49"/>
                    <a:pt x="2194" y="146"/>
                  </a:cubicBezTo>
                  <a:cubicBezTo>
                    <a:pt x="2044" y="252"/>
                    <a:pt x="1835" y="422"/>
                    <a:pt x="1602" y="658"/>
                  </a:cubicBezTo>
                  <a:cubicBezTo>
                    <a:pt x="1137" y="1124"/>
                    <a:pt x="587" y="1894"/>
                    <a:pt x="294" y="2872"/>
                  </a:cubicBezTo>
                  <a:cubicBezTo>
                    <a:pt x="1" y="3850"/>
                    <a:pt x="37" y="4796"/>
                    <a:pt x="170" y="5442"/>
                  </a:cubicBezTo>
                  <a:cubicBezTo>
                    <a:pt x="234" y="5766"/>
                    <a:pt x="315" y="6023"/>
                    <a:pt x="383" y="6195"/>
                  </a:cubicBezTo>
                  <a:cubicBezTo>
                    <a:pt x="449" y="6363"/>
                    <a:pt x="498" y="6453"/>
                    <a:pt x="509" y="6453"/>
                  </a:cubicBezTo>
                  <a:cubicBezTo>
                    <a:pt x="510" y="6453"/>
                    <a:pt x="510" y="6453"/>
                    <a:pt x="510" y="6453"/>
                  </a:cubicBezTo>
                  <a:cubicBezTo>
                    <a:pt x="539" y="6441"/>
                    <a:pt x="389" y="6061"/>
                    <a:pt x="292" y="5421"/>
                  </a:cubicBezTo>
                  <a:cubicBezTo>
                    <a:pt x="192" y="4782"/>
                    <a:pt x="178" y="3868"/>
                    <a:pt x="462" y="2922"/>
                  </a:cubicBezTo>
                  <a:cubicBezTo>
                    <a:pt x="745" y="1977"/>
                    <a:pt x="1259" y="1221"/>
                    <a:pt x="1693" y="742"/>
                  </a:cubicBezTo>
                  <a:cubicBezTo>
                    <a:pt x="2127" y="260"/>
                    <a:pt x="2461" y="25"/>
                    <a:pt x="2441" y="2"/>
                  </a:cubicBezTo>
                  <a:cubicBezTo>
                    <a:pt x="2441" y="1"/>
                    <a:pt x="2440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9"/>
            <p:cNvSpPr/>
            <p:nvPr/>
          </p:nvSpPr>
          <p:spPr>
            <a:xfrm>
              <a:off x="5082950" y="3529825"/>
              <a:ext cx="107425" cy="82975"/>
            </a:xfrm>
            <a:custGeom>
              <a:avLst/>
              <a:gdLst/>
              <a:ahLst/>
              <a:cxnLst/>
              <a:rect l="l" t="t" r="r" b="b"/>
              <a:pathLst>
                <a:path w="4297" h="3319" extrusionOk="0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6" y="1"/>
                    <a:pt x="0" y="88"/>
                    <a:pt x="16" y="240"/>
                  </a:cubicBezTo>
                  <a:cubicBezTo>
                    <a:pt x="29" y="393"/>
                    <a:pt x="68" y="614"/>
                    <a:pt x="153" y="877"/>
                  </a:cubicBezTo>
                  <a:cubicBezTo>
                    <a:pt x="317" y="1400"/>
                    <a:pt x="710" y="2102"/>
                    <a:pt x="1397" y="2615"/>
                  </a:cubicBezTo>
                  <a:cubicBezTo>
                    <a:pt x="2084" y="3128"/>
                    <a:pt x="2867" y="3308"/>
                    <a:pt x="3415" y="3317"/>
                  </a:cubicBezTo>
                  <a:cubicBezTo>
                    <a:pt x="3449" y="3318"/>
                    <a:pt x="3483" y="3319"/>
                    <a:pt x="3515" y="3319"/>
                  </a:cubicBezTo>
                  <a:cubicBezTo>
                    <a:pt x="3745" y="3319"/>
                    <a:pt x="3933" y="3296"/>
                    <a:pt x="4065" y="3269"/>
                  </a:cubicBezTo>
                  <a:cubicBezTo>
                    <a:pt x="4216" y="3240"/>
                    <a:pt x="4297" y="3211"/>
                    <a:pt x="4295" y="3200"/>
                  </a:cubicBezTo>
                  <a:lnTo>
                    <a:pt x="4293" y="3200"/>
                  </a:lnTo>
                  <a:cubicBezTo>
                    <a:pt x="4292" y="3194"/>
                    <a:pt x="4279" y="3191"/>
                    <a:pt x="4254" y="3191"/>
                  </a:cubicBezTo>
                  <a:cubicBezTo>
                    <a:pt x="4185" y="3191"/>
                    <a:pt x="4023" y="3209"/>
                    <a:pt x="3791" y="3209"/>
                  </a:cubicBezTo>
                  <a:cubicBezTo>
                    <a:pt x="3682" y="3209"/>
                    <a:pt x="3558" y="3205"/>
                    <a:pt x="3421" y="3194"/>
                  </a:cubicBezTo>
                  <a:cubicBezTo>
                    <a:pt x="2892" y="3153"/>
                    <a:pt x="2153" y="2962"/>
                    <a:pt x="1501" y="2476"/>
                  </a:cubicBezTo>
                  <a:cubicBezTo>
                    <a:pt x="849" y="1988"/>
                    <a:pt x="458" y="1332"/>
                    <a:pt x="268" y="836"/>
                  </a:cubicBezTo>
                  <a:cubicBezTo>
                    <a:pt x="77" y="339"/>
                    <a:pt x="47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9"/>
            <p:cNvSpPr/>
            <p:nvPr/>
          </p:nvSpPr>
          <p:spPr>
            <a:xfrm>
              <a:off x="5095725" y="3136450"/>
              <a:ext cx="64500" cy="234300"/>
            </a:xfrm>
            <a:custGeom>
              <a:avLst/>
              <a:gdLst/>
              <a:ahLst/>
              <a:cxnLst/>
              <a:rect l="l" t="t" r="r" b="b"/>
              <a:pathLst>
                <a:path w="2580" h="9372" extrusionOk="0">
                  <a:moveTo>
                    <a:pt x="2552" y="1"/>
                  </a:moveTo>
                  <a:cubicBezTo>
                    <a:pt x="2538" y="1"/>
                    <a:pt x="2447" y="104"/>
                    <a:pt x="2293" y="294"/>
                  </a:cubicBezTo>
                  <a:cubicBezTo>
                    <a:pt x="2130" y="489"/>
                    <a:pt x="1918" y="788"/>
                    <a:pt x="1679" y="1170"/>
                  </a:cubicBezTo>
                  <a:cubicBezTo>
                    <a:pt x="1438" y="1552"/>
                    <a:pt x="1187" y="2030"/>
                    <a:pt x="946" y="2578"/>
                  </a:cubicBezTo>
                  <a:cubicBezTo>
                    <a:pt x="712" y="3128"/>
                    <a:pt x="494" y="3751"/>
                    <a:pt x="329" y="4423"/>
                  </a:cubicBezTo>
                  <a:cubicBezTo>
                    <a:pt x="170" y="5096"/>
                    <a:pt x="80" y="5748"/>
                    <a:pt x="35" y="6346"/>
                  </a:cubicBezTo>
                  <a:cubicBezTo>
                    <a:pt x="1" y="6942"/>
                    <a:pt x="6" y="7483"/>
                    <a:pt x="47" y="7932"/>
                  </a:cubicBezTo>
                  <a:cubicBezTo>
                    <a:pt x="85" y="8384"/>
                    <a:pt x="138" y="8746"/>
                    <a:pt x="193" y="8991"/>
                  </a:cubicBezTo>
                  <a:cubicBezTo>
                    <a:pt x="245" y="9236"/>
                    <a:pt x="278" y="9371"/>
                    <a:pt x="290" y="9371"/>
                  </a:cubicBezTo>
                  <a:cubicBezTo>
                    <a:pt x="290" y="9371"/>
                    <a:pt x="290" y="9371"/>
                    <a:pt x="290" y="9371"/>
                  </a:cubicBezTo>
                  <a:cubicBezTo>
                    <a:pt x="323" y="9366"/>
                    <a:pt x="215" y="8818"/>
                    <a:pt x="170" y="7924"/>
                  </a:cubicBezTo>
                  <a:cubicBezTo>
                    <a:pt x="147" y="7479"/>
                    <a:pt x="153" y="6946"/>
                    <a:pt x="197" y="6358"/>
                  </a:cubicBezTo>
                  <a:cubicBezTo>
                    <a:pt x="249" y="5769"/>
                    <a:pt x="342" y="5127"/>
                    <a:pt x="498" y="4463"/>
                  </a:cubicBezTo>
                  <a:cubicBezTo>
                    <a:pt x="662" y="3802"/>
                    <a:pt x="873" y="3188"/>
                    <a:pt x="1094" y="2640"/>
                  </a:cubicBezTo>
                  <a:cubicBezTo>
                    <a:pt x="1324" y="2096"/>
                    <a:pt x="1561" y="1620"/>
                    <a:pt x="1787" y="1234"/>
                  </a:cubicBezTo>
                  <a:cubicBezTo>
                    <a:pt x="2233" y="458"/>
                    <a:pt x="2580" y="20"/>
                    <a:pt x="2553" y="1"/>
                  </a:cubicBezTo>
                  <a:cubicBezTo>
                    <a:pt x="2553" y="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9"/>
            <p:cNvSpPr/>
            <p:nvPr/>
          </p:nvSpPr>
          <p:spPr>
            <a:xfrm>
              <a:off x="5013400" y="2828600"/>
              <a:ext cx="75025" cy="223825"/>
            </a:xfrm>
            <a:custGeom>
              <a:avLst/>
              <a:gdLst/>
              <a:ahLst/>
              <a:cxnLst/>
              <a:rect l="l" t="t" r="r" b="b"/>
              <a:pathLst>
                <a:path w="3001" h="8953" extrusionOk="0">
                  <a:moveTo>
                    <a:pt x="1785" y="0"/>
                  </a:moveTo>
                  <a:lnTo>
                    <a:pt x="1785" y="0"/>
                  </a:lnTo>
                  <a:cubicBezTo>
                    <a:pt x="388" y="1096"/>
                    <a:pt x="0" y="2941"/>
                    <a:pt x="276" y="4692"/>
                  </a:cubicBezTo>
                  <a:cubicBezTo>
                    <a:pt x="552" y="6446"/>
                    <a:pt x="1335" y="8337"/>
                    <a:pt x="3000" y="8952"/>
                  </a:cubicBezTo>
                  <a:cubicBezTo>
                    <a:pt x="2065" y="7661"/>
                    <a:pt x="1306" y="6209"/>
                    <a:pt x="1040" y="4638"/>
                  </a:cubicBezTo>
                  <a:cubicBezTo>
                    <a:pt x="774" y="3068"/>
                    <a:pt x="839" y="1283"/>
                    <a:pt x="1785" y="0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9"/>
            <p:cNvSpPr/>
            <p:nvPr/>
          </p:nvSpPr>
          <p:spPr>
            <a:xfrm>
              <a:off x="5013575" y="2828575"/>
              <a:ext cx="73600" cy="221250"/>
            </a:xfrm>
            <a:custGeom>
              <a:avLst/>
              <a:gdLst/>
              <a:ahLst/>
              <a:cxnLst/>
              <a:rect l="l" t="t" r="r" b="b"/>
              <a:pathLst>
                <a:path w="2944" h="8850" extrusionOk="0">
                  <a:moveTo>
                    <a:pt x="1777" y="1"/>
                  </a:moveTo>
                  <a:cubicBezTo>
                    <a:pt x="1762" y="1"/>
                    <a:pt x="1656" y="97"/>
                    <a:pt x="1490" y="283"/>
                  </a:cubicBezTo>
                  <a:cubicBezTo>
                    <a:pt x="1317" y="476"/>
                    <a:pt x="1091" y="779"/>
                    <a:pt x="863" y="1184"/>
                  </a:cubicBezTo>
                  <a:cubicBezTo>
                    <a:pt x="408" y="1987"/>
                    <a:pt x="1" y="3277"/>
                    <a:pt x="182" y="4705"/>
                  </a:cubicBezTo>
                  <a:cubicBezTo>
                    <a:pt x="369" y="6133"/>
                    <a:pt x="1093" y="7279"/>
                    <a:pt x="1737" y="7936"/>
                  </a:cubicBezTo>
                  <a:cubicBezTo>
                    <a:pt x="2060" y="8272"/>
                    <a:pt x="2357" y="8507"/>
                    <a:pt x="2571" y="8650"/>
                  </a:cubicBezTo>
                  <a:cubicBezTo>
                    <a:pt x="2773" y="8784"/>
                    <a:pt x="2898" y="8850"/>
                    <a:pt x="2917" y="8850"/>
                  </a:cubicBezTo>
                  <a:cubicBezTo>
                    <a:pt x="2919" y="8850"/>
                    <a:pt x="2920" y="8850"/>
                    <a:pt x="2920" y="8849"/>
                  </a:cubicBezTo>
                  <a:cubicBezTo>
                    <a:pt x="2943" y="8820"/>
                    <a:pt x="2438" y="8533"/>
                    <a:pt x="1828" y="7853"/>
                  </a:cubicBezTo>
                  <a:cubicBezTo>
                    <a:pt x="1218" y="7186"/>
                    <a:pt x="537" y="6063"/>
                    <a:pt x="356" y="4684"/>
                  </a:cubicBezTo>
                  <a:cubicBezTo>
                    <a:pt x="178" y="3300"/>
                    <a:pt x="555" y="2043"/>
                    <a:pt x="973" y="1242"/>
                  </a:cubicBezTo>
                  <a:cubicBezTo>
                    <a:pt x="1392" y="430"/>
                    <a:pt x="1805" y="25"/>
                    <a:pt x="1778" y="1"/>
                  </a:cubicBezTo>
                  <a:cubicBezTo>
                    <a:pt x="1778" y="1"/>
                    <a:pt x="1777" y="1"/>
                    <a:pt x="1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9"/>
            <p:cNvSpPr/>
            <p:nvPr/>
          </p:nvSpPr>
          <p:spPr>
            <a:xfrm>
              <a:off x="5186825" y="2355950"/>
              <a:ext cx="111150" cy="240950"/>
            </a:xfrm>
            <a:custGeom>
              <a:avLst/>
              <a:gdLst/>
              <a:ahLst/>
              <a:cxnLst/>
              <a:rect l="l" t="t" r="r" b="b"/>
              <a:pathLst>
                <a:path w="4446" h="9638" extrusionOk="0">
                  <a:moveTo>
                    <a:pt x="4411" y="0"/>
                  </a:moveTo>
                  <a:cubicBezTo>
                    <a:pt x="4390" y="0"/>
                    <a:pt x="4351" y="4"/>
                    <a:pt x="4295" y="11"/>
                  </a:cubicBezTo>
                  <a:cubicBezTo>
                    <a:pt x="4209" y="27"/>
                    <a:pt x="4077" y="32"/>
                    <a:pt x="3915" y="77"/>
                  </a:cubicBezTo>
                  <a:cubicBezTo>
                    <a:pt x="3587" y="146"/>
                    <a:pt x="3122" y="306"/>
                    <a:pt x="2602" y="611"/>
                  </a:cubicBezTo>
                  <a:cubicBezTo>
                    <a:pt x="2081" y="912"/>
                    <a:pt x="1517" y="1381"/>
                    <a:pt x="1041" y="2023"/>
                  </a:cubicBezTo>
                  <a:cubicBezTo>
                    <a:pt x="566" y="2664"/>
                    <a:pt x="194" y="3493"/>
                    <a:pt x="90" y="4418"/>
                  </a:cubicBezTo>
                  <a:cubicBezTo>
                    <a:pt x="1" y="5342"/>
                    <a:pt x="190" y="6231"/>
                    <a:pt x="524" y="6955"/>
                  </a:cubicBezTo>
                  <a:cubicBezTo>
                    <a:pt x="856" y="7684"/>
                    <a:pt x="1309" y="8259"/>
                    <a:pt x="1755" y="8662"/>
                  </a:cubicBezTo>
                  <a:cubicBezTo>
                    <a:pt x="2202" y="9067"/>
                    <a:pt x="2625" y="9320"/>
                    <a:pt x="2930" y="9457"/>
                  </a:cubicBezTo>
                  <a:cubicBezTo>
                    <a:pt x="3078" y="9534"/>
                    <a:pt x="3207" y="9567"/>
                    <a:pt x="3288" y="9602"/>
                  </a:cubicBezTo>
                  <a:cubicBezTo>
                    <a:pt x="3359" y="9624"/>
                    <a:pt x="3401" y="9638"/>
                    <a:pt x="3414" y="9638"/>
                  </a:cubicBezTo>
                  <a:cubicBezTo>
                    <a:pt x="3416" y="9638"/>
                    <a:pt x="3417" y="9637"/>
                    <a:pt x="3418" y="9636"/>
                  </a:cubicBezTo>
                  <a:cubicBezTo>
                    <a:pt x="3443" y="9596"/>
                    <a:pt x="2696" y="9393"/>
                    <a:pt x="1840" y="8573"/>
                  </a:cubicBezTo>
                  <a:cubicBezTo>
                    <a:pt x="1415" y="8168"/>
                    <a:pt x="985" y="7601"/>
                    <a:pt x="670" y="6891"/>
                  </a:cubicBezTo>
                  <a:cubicBezTo>
                    <a:pt x="356" y="6183"/>
                    <a:pt x="178" y="5324"/>
                    <a:pt x="263" y="4435"/>
                  </a:cubicBezTo>
                  <a:cubicBezTo>
                    <a:pt x="364" y="3548"/>
                    <a:pt x="717" y="2745"/>
                    <a:pt x="1172" y="2118"/>
                  </a:cubicBezTo>
                  <a:cubicBezTo>
                    <a:pt x="1627" y="1489"/>
                    <a:pt x="2166" y="1024"/>
                    <a:pt x="2665" y="715"/>
                  </a:cubicBezTo>
                  <a:cubicBezTo>
                    <a:pt x="3674" y="90"/>
                    <a:pt x="4446" y="50"/>
                    <a:pt x="4431" y="3"/>
                  </a:cubicBezTo>
                  <a:cubicBezTo>
                    <a:pt x="4430" y="1"/>
                    <a:pt x="4423" y="0"/>
                    <a:pt x="4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9"/>
            <p:cNvSpPr/>
            <p:nvPr/>
          </p:nvSpPr>
          <p:spPr>
            <a:xfrm>
              <a:off x="5267050" y="2569400"/>
              <a:ext cx="257150" cy="182400"/>
            </a:xfrm>
            <a:custGeom>
              <a:avLst/>
              <a:gdLst/>
              <a:ahLst/>
              <a:cxnLst/>
              <a:rect l="l" t="t" r="r" b="b"/>
              <a:pathLst>
                <a:path w="10286" h="7296" extrusionOk="0">
                  <a:moveTo>
                    <a:pt x="3980" y="1"/>
                  </a:moveTo>
                  <a:cubicBezTo>
                    <a:pt x="3198" y="1"/>
                    <a:pt x="2492" y="137"/>
                    <a:pt x="1920" y="332"/>
                  </a:cubicBezTo>
                  <a:cubicBezTo>
                    <a:pt x="1270" y="554"/>
                    <a:pt x="780" y="824"/>
                    <a:pt x="467" y="1044"/>
                  </a:cubicBezTo>
                  <a:cubicBezTo>
                    <a:pt x="305" y="1145"/>
                    <a:pt x="197" y="1249"/>
                    <a:pt x="116" y="1309"/>
                  </a:cubicBezTo>
                  <a:cubicBezTo>
                    <a:pt x="39" y="1372"/>
                    <a:pt x="0" y="1409"/>
                    <a:pt x="4" y="1413"/>
                  </a:cubicBezTo>
                  <a:cubicBezTo>
                    <a:pt x="5" y="1414"/>
                    <a:pt x="7" y="1415"/>
                    <a:pt x="9" y="1415"/>
                  </a:cubicBezTo>
                  <a:cubicBezTo>
                    <a:pt x="73" y="1415"/>
                    <a:pt x="709" y="841"/>
                    <a:pt x="1957" y="450"/>
                  </a:cubicBezTo>
                  <a:cubicBezTo>
                    <a:pt x="2505" y="277"/>
                    <a:pt x="3171" y="158"/>
                    <a:pt x="3906" y="158"/>
                  </a:cubicBezTo>
                  <a:cubicBezTo>
                    <a:pt x="4032" y="158"/>
                    <a:pt x="4159" y="161"/>
                    <a:pt x="4289" y="168"/>
                  </a:cubicBezTo>
                  <a:cubicBezTo>
                    <a:pt x="5175" y="215"/>
                    <a:pt x="6143" y="464"/>
                    <a:pt x="7032" y="971"/>
                  </a:cubicBezTo>
                  <a:cubicBezTo>
                    <a:pt x="7912" y="1492"/>
                    <a:pt x="8607" y="2210"/>
                    <a:pt x="9085" y="2956"/>
                  </a:cubicBezTo>
                  <a:cubicBezTo>
                    <a:pt x="9569" y="3703"/>
                    <a:pt x="9855" y="4463"/>
                    <a:pt x="9996" y="5121"/>
                  </a:cubicBezTo>
                  <a:cubicBezTo>
                    <a:pt x="10285" y="6446"/>
                    <a:pt x="10077" y="7295"/>
                    <a:pt x="10127" y="7295"/>
                  </a:cubicBezTo>
                  <a:cubicBezTo>
                    <a:pt x="10133" y="7295"/>
                    <a:pt x="10144" y="7245"/>
                    <a:pt x="10162" y="7145"/>
                  </a:cubicBezTo>
                  <a:cubicBezTo>
                    <a:pt x="10175" y="7046"/>
                    <a:pt x="10210" y="6900"/>
                    <a:pt x="10218" y="6709"/>
                  </a:cubicBezTo>
                  <a:cubicBezTo>
                    <a:pt x="10254" y="6328"/>
                    <a:pt x="10247" y="5769"/>
                    <a:pt x="10117" y="5096"/>
                  </a:cubicBezTo>
                  <a:cubicBezTo>
                    <a:pt x="9988" y="4422"/>
                    <a:pt x="9708" y="3639"/>
                    <a:pt x="9222" y="2869"/>
                  </a:cubicBezTo>
                  <a:cubicBezTo>
                    <a:pt x="8738" y="2100"/>
                    <a:pt x="8028" y="1357"/>
                    <a:pt x="7119" y="819"/>
                  </a:cubicBezTo>
                  <a:cubicBezTo>
                    <a:pt x="6203" y="296"/>
                    <a:pt x="5205" y="47"/>
                    <a:pt x="4297" y="8"/>
                  </a:cubicBezTo>
                  <a:cubicBezTo>
                    <a:pt x="4190" y="3"/>
                    <a:pt x="4085" y="1"/>
                    <a:pt x="3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9"/>
            <p:cNvSpPr/>
            <p:nvPr/>
          </p:nvSpPr>
          <p:spPr>
            <a:xfrm>
              <a:off x="5599900" y="2019750"/>
              <a:ext cx="151275" cy="874000"/>
            </a:xfrm>
            <a:custGeom>
              <a:avLst/>
              <a:gdLst/>
              <a:ahLst/>
              <a:cxnLst/>
              <a:rect l="l" t="t" r="r" b="b"/>
              <a:pathLst>
                <a:path w="6051" h="34960" extrusionOk="0">
                  <a:moveTo>
                    <a:pt x="4615" y="0"/>
                  </a:moveTo>
                  <a:cubicBezTo>
                    <a:pt x="4614" y="0"/>
                    <a:pt x="4614" y="1"/>
                    <a:pt x="4614" y="1"/>
                  </a:cubicBezTo>
                  <a:lnTo>
                    <a:pt x="4615" y="1"/>
                  </a:lnTo>
                  <a:cubicBezTo>
                    <a:pt x="4615" y="1"/>
                    <a:pt x="4615" y="0"/>
                    <a:pt x="4615" y="0"/>
                  </a:cubicBezTo>
                  <a:close/>
                  <a:moveTo>
                    <a:pt x="4613" y="1"/>
                  </a:moveTo>
                  <a:cubicBezTo>
                    <a:pt x="4613" y="1"/>
                    <a:pt x="4613" y="1"/>
                    <a:pt x="4613" y="1"/>
                  </a:cubicBezTo>
                  <a:lnTo>
                    <a:pt x="4613" y="1"/>
                  </a:lnTo>
                  <a:cubicBezTo>
                    <a:pt x="4613" y="1"/>
                    <a:pt x="4614" y="1"/>
                    <a:pt x="4614" y="1"/>
                  </a:cubicBezTo>
                  <a:close/>
                  <a:moveTo>
                    <a:pt x="4613" y="1"/>
                  </a:moveTo>
                  <a:cubicBezTo>
                    <a:pt x="4608" y="4"/>
                    <a:pt x="4593" y="19"/>
                    <a:pt x="4569" y="47"/>
                  </a:cubicBezTo>
                  <a:cubicBezTo>
                    <a:pt x="4536" y="86"/>
                    <a:pt x="4495" y="132"/>
                    <a:pt x="4445" y="192"/>
                  </a:cubicBezTo>
                  <a:cubicBezTo>
                    <a:pt x="4337" y="319"/>
                    <a:pt x="4183" y="514"/>
                    <a:pt x="3992" y="774"/>
                  </a:cubicBezTo>
                  <a:cubicBezTo>
                    <a:pt x="3616" y="1295"/>
                    <a:pt x="3079" y="2078"/>
                    <a:pt x="2612" y="3176"/>
                  </a:cubicBezTo>
                  <a:cubicBezTo>
                    <a:pt x="2381" y="3724"/>
                    <a:pt x="2176" y="4353"/>
                    <a:pt x="2047" y="5055"/>
                  </a:cubicBezTo>
                  <a:cubicBezTo>
                    <a:pt x="1914" y="5756"/>
                    <a:pt x="1875" y="6535"/>
                    <a:pt x="1989" y="7349"/>
                  </a:cubicBezTo>
                  <a:cubicBezTo>
                    <a:pt x="2049" y="7754"/>
                    <a:pt x="2149" y="8165"/>
                    <a:pt x="2286" y="8578"/>
                  </a:cubicBezTo>
                  <a:cubicBezTo>
                    <a:pt x="2431" y="8987"/>
                    <a:pt x="2616" y="9394"/>
                    <a:pt x="2852" y="9786"/>
                  </a:cubicBezTo>
                  <a:cubicBezTo>
                    <a:pt x="3295" y="10525"/>
                    <a:pt x="3940" y="11204"/>
                    <a:pt x="4763" y="11663"/>
                  </a:cubicBezTo>
                  <a:lnTo>
                    <a:pt x="4763" y="11663"/>
                  </a:lnTo>
                  <a:cubicBezTo>
                    <a:pt x="3801" y="12155"/>
                    <a:pt x="2861" y="12812"/>
                    <a:pt x="2057" y="13664"/>
                  </a:cubicBezTo>
                  <a:cubicBezTo>
                    <a:pt x="1218" y="14555"/>
                    <a:pt x="531" y="15678"/>
                    <a:pt x="243" y="16953"/>
                  </a:cubicBezTo>
                  <a:cubicBezTo>
                    <a:pt x="0" y="18078"/>
                    <a:pt x="102" y="19245"/>
                    <a:pt x="490" y="20268"/>
                  </a:cubicBezTo>
                  <a:cubicBezTo>
                    <a:pt x="862" y="21259"/>
                    <a:pt x="1527" y="22111"/>
                    <a:pt x="2367" y="22638"/>
                  </a:cubicBezTo>
                  <a:lnTo>
                    <a:pt x="2367" y="22638"/>
                  </a:lnTo>
                  <a:cubicBezTo>
                    <a:pt x="1700" y="23412"/>
                    <a:pt x="1323" y="24357"/>
                    <a:pt x="1177" y="25280"/>
                  </a:cubicBezTo>
                  <a:cubicBezTo>
                    <a:pt x="1027" y="26237"/>
                    <a:pt x="1096" y="27169"/>
                    <a:pt x="1285" y="28015"/>
                  </a:cubicBezTo>
                  <a:cubicBezTo>
                    <a:pt x="1480" y="28862"/>
                    <a:pt x="1800" y="29623"/>
                    <a:pt x="2169" y="30282"/>
                  </a:cubicBezTo>
                  <a:cubicBezTo>
                    <a:pt x="2535" y="30946"/>
                    <a:pt x="2935" y="31521"/>
                    <a:pt x="3324" y="32019"/>
                  </a:cubicBezTo>
                  <a:cubicBezTo>
                    <a:pt x="4104" y="33014"/>
                    <a:pt x="4812" y="33728"/>
                    <a:pt x="5290" y="34220"/>
                  </a:cubicBezTo>
                  <a:cubicBezTo>
                    <a:pt x="5528" y="34457"/>
                    <a:pt x="5713" y="34641"/>
                    <a:pt x="5848" y="34776"/>
                  </a:cubicBezTo>
                  <a:cubicBezTo>
                    <a:pt x="5908" y="34832"/>
                    <a:pt x="5956" y="34878"/>
                    <a:pt x="5994" y="34916"/>
                  </a:cubicBezTo>
                  <a:cubicBezTo>
                    <a:pt x="6027" y="34945"/>
                    <a:pt x="6044" y="34959"/>
                    <a:pt x="6048" y="34959"/>
                  </a:cubicBezTo>
                  <a:cubicBezTo>
                    <a:pt x="6048" y="34959"/>
                    <a:pt x="6048" y="34959"/>
                    <a:pt x="6048" y="34959"/>
                  </a:cubicBezTo>
                  <a:cubicBezTo>
                    <a:pt x="6050" y="34959"/>
                    <a:pt x="6035" y="34940"/>
                    <a:pt x="6006" y="34905"/>
                  </a:cubicBezTo>
                  <a:cubicBezTo>
                    <a:pt x="5969" y="34866"/>
                    <a:pt x="5923" y="34816"/>
                    <a:pt x="5869" y="34756"/>
                  </a:cubicBezTo>
                  <a:cubicBezTo>
                    <a:pt x="5738" y="34617"/>
                    <a:pt x="5558" y="34426"/>
                    <a:pt x="5331" y="34181"/>
                  </a:cubicBezTo>
                  <a:cubicBezTo>
                    <a:pt x="4866" y="33678"/>
                    <a:pt x="4169" y="32954"/>
                    <a:pt x="3405" y="31955"/>
                  </a:cubicBezTo>
                  <a:cubicBezTo>
                    <a:pt x="3025" y="31455"/>
                    <a:pt x="2634" y="30882"/>
                    <a:pt x="2279" y="30223"/>
                  </a:cubicBezTo>
                  <a:cubicBezTo>
                    <a:pt x="1920" y="29567"/>
                    <a:pt x="1609" y="28818"/>
                    <a:pt x="1424" y="27985"/>
                  </a:cubicBezTo>
                  <a:cubicBezTo>
                    <a:pt x="1243" y="27151"/>
                    <a:pt x="1179" y="26237"/>
                    <a:pt x="1331" y="25303"/>
                  </a:cubicBezTo>
                  <a:cubicBezTo>
                    <a:pt x="1480" y="24375"/>
                    <a:pt x="1872" y="23432"/>
                    <a:pt x="2556" y="22673"/>
                  </a:cubicBezTo>
                  <a:lnTo>
                    <a:pt x="2624" y="22598"/>
                  </a:lnTo>
                  <a:lnTo>
                    <a:pt x="2537" y="22546"/>
                  </a:lnTo>
                  <a:cubicBezTo>
                    <a:pt x="1694" y="22042"/>
                    <a:pt x="1021" y="21199"/>
                    <a:pt x="650" y="20206"/>
                  </a:cubicBezTo>
                  <a:cubicBezTo>
                    <a:pt x="276" y="19216"/>
                    <a:pt x="178" y="18080"/>
                    <a:pt x="413" y="16990"/>
                  </a:cubicBezTo>
                  <a:cubicBezTo>
                    <a:pt x="693" y="15753"/>
                    <a:pt x="1360" y="14655"/>
                    <a:pt x="2182" y="13781"/>
                  </a:cubicBezTo>
                  <a:cubicBezTo>
                    <a:pt x="3006" y="12904"/>
                    <a:pt x="3982" y="12232"/>
                    <a:pt x="4978" y="11738"/>
                  </a:cubicBezTo>
                  <a:lnTo>
                    <a:pt x="5122" y="11667"/>
                  </a:lnTo>
                  <a:lnTo>
                    <a:pt x="4978" y="11592"/>
                  </a:lnTo>
                  <a:cubicBezTo>
                    <a:pt x="4117" y="11154"/>
                    <a:pt x="3442" y="10465"/>
                    <a:pt x="2981" y="9707"/>
                  </a:cubicBezTo>
                  <a:cubicBezTo>
                    <a:pt x="2751" y="9325"/>
                    <a:pt x="2566" y="8929"/>
                    <a:pt x="2423" y="8530"/>
                  </a:cubicBezTo>
                  <a:cubicBezTo>
                    <a:pt x="2286" y="8127"/>
                    <a:pt x="2188" y="7725"/>
                    <a:pt x="2124" y="7328"/>
                  </a:cubicBezTo>
                  <a:cubicBezTo>
                    <a:pt x="1889" y="5727"/>
                    <a:pt x="2271" y="4297"/>
                    <a:pt x="2705" y="3215"/>
                  </a:cubicBezTo>
                  <a:cubicBezTo>
                    <a:pt x="3155" y="2123"/>
                    <a:pt x="3675" y="1332"/>
                    <a:pt x="4036" y="803"/>
                  </a:cubicBezTo>
                  <a:cubicBezTo>
                    <a:pt x="4220" y="541"/>
                    <a:pt x="4366" y="340"/>
                    <a:pt x="4466" y="207"/>
                  </a:cubicBezTo>
                  <a:cubicBezTo>
                    <a:pt x="4513" y="145"/>
                    <a:pt x="4549" y="95"/>
                    <a:pt x="4578" y="55"/>
                  </a:cubicBezTo>
                  <a:cubicBezTo>
                    <a:pt x="4602" y="22"/>
                    <a:pt x="4613" y="3"/>
                    <a:pt x="4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9"/>
            <p:cNvSpPr/>
            <p:nvPr/>
          </p:nvSpPr>
          <p:spPr>
            <a:xfrm>
              <a:off x="5223350" y="1941925"/>
              <a:ext cx="490875" cy="224575"/>
            </a:xfrm>
            <a:custGeom>
              <a:avLst/>
              <a:gdLst/>
              <a:ahLst/>
              <a:cxnLst/>
              <a:rect l="l" t="t" r="r" b="b"/>
              <a:pathLst>
                <a:path w="19635" h="8983" extrusionOk="0">
                  <a:moveTo>
                    <a:pt x="16345" y="1"/>
                  </a:moveTo>
                  <a:cubicBezTo>
                    <a:pt x="16276" y="1"/>
                    <a:pt x="16207" y="2"/>
                    <a:pt x="16137" y="4"/>
                  </a:cubicBezTo>
                  <a:cubicBezTo>
                    <a:pt x="15010" y="17"/>
                    <a:pt x="13673" y="312"/>
                    <a:pt x="12317" y="922"/>
                  </a:cubicBezTo>
                  <a:cubicBezTo>
                    <a:pt x="10957" y="1530"/>
                    <a:pt x="9575" y="2415"/>
                    <a:pt x="8215" y="3455"/>
                  </a:cubicBezTo>
                  <a:cubicBezTo>
                    <a:pt x="7326" y="4159"/>
                    <a:pt x="6537" y="4987"/>
                    <a:pt x="6101" y="5959"/>
                  </a:cubicBezTo>
                  <a:cubicBezTo>
                    <a:pt x="5693" y="6854"/>
                    <a:pt x="5584" y="7849"/>
                    <a:pt x="5841" y="8684"/>
                  </a:cubicBezTo>
                  <a:lnTo>
                    <a:pt x="5841" y="8684"/>
                  </a:lnTo>
                  <a:cubicBezTo>
                    <a:pt x="5065" y="8314"/>
                    <a:pt x="4318" y="8036"/>
                    <a:pt x="3631" y="7862"/>
                  </a:cubicBezTo>
                  <a:cubicBezTo>
                    <a:pt x="2900" y="7669"/>
                    <a:pt x="2242" y="7586"/>
                    <a:pt x="1700" y="7549"/>
                  </a:cubicBezTo>
                  <a:cubicBezTo>
                    <a:pt x="1381" y="7527"/>
                    <a:pt x="1102" y="7521"/>
                    <a:pt x="867" y="7521"/>
                  </a:cubicBezTo>
                  <a:cubicBezTo>
                    <a:pt x="704" y="7521"/>
                    <a:pt x="563" y="7524"/>
                    <a:pt x="444" y="7528"/>
                  </a:cubicBezTo>
                  <a:cubicBezTo>
                    <a:pt x="311" y="7536"/>
                    <a:pt x="201" y="7541"/>
                    <a:pt x="112" y="7545"/>
                  </a:cubicBezTo>
                  <a:cubicBezTo>
                    <a:pt x="39" y="7551"/>
                    <a:pt x="0" y="7557"/>
                    <a:pt x="0" y="7561"/>
                  </a:cubicBezTo>
                  <a:cubicBezTo>
                    <a:pt x="0" y="7564"/>
                    <a:pt x="39" y="7568"/>
                    <a:pt x="114" y="7570"/>
                  </a:cubicBezTo>
                  <a:cubicBezTo>
                    <a:pt x="201" y="7570"/>
                    <a:pt x="311" y="7572"/>
                    <a:pt x="444" y="7574"/>
                  </a:cubicBezTo>
                  <a:cubicBezTo>
                    <a:pt x="734" y="7580"/>
                    <a:pt x="1158" y="7588"/>
                    <a:pt x="1694" y="7636"/>
                  </a:cubicBezTo>
                  <a:cubicBezTo>
                    <a:pt x="2229" y="7686"/>
                    <a:pt x="2879" y="7781"/>
                    <a:pt x="3600" y="7981"/>
                  </a:cubicBezTo>
                  <a:cubicBezTo>
                    <a:pt x="4322" y="8176"/>
                    <a:pt x="5113" y="8487"/>
                    <a:pt x="5937" y="8898"/>
                  </a:cubicBezTo>
                  <a:lnTo>
                    <a:pt x="6107" y="8982"/>
                  </a:lnTo>
                  <a:lnTo>
                    <a:pt x="6041" y="8803"/>
                  </a:lnTo>
                  <a:cubicBezTo>
                    <a:pt x="5736" y="7977"/>
                    <a:pt x="5829" y="6953"/>
                    <a:pt x="6255" y="6029"/>
                  </a:cubicBezTo>
                  <a:cubicBezTo>
                    <a:pt x="6676" y="5095"/>
                    <a:pt x="7445" y="4287"/>
                    <a:pt x="8323" y="3594"/>
                  </a:cubicBezTo>
                  <a:cubicBezTo>
                    <a:pt x="9670" y="2562"/>
                    <a:pt x="11044" y="1676"/>
                    <a:pt x="12382" y="1071"/>
                  </a:cubicBezTo>
                  <a:cubicBezTo>
                    <a:pt x="13719" y="459"/>
                    <a:pt x="15031" y="158"/>
                    <a:pt x="16141" y="127"/>
                  </a:cubicBezTo>
                  <a:cubicBezTo>
                    <a:pt x="16246" y="123"/>
                    <a:pt x="16349" y="121"/>
                    <a:pt x="16449" y="121"/>
                  </a:cubicBezTo>
                  <a:cubicBezTo>
                    <a:pt x="17418" y="121"/>
                    <a:pt x="18201" y="304"/>
                    <a:pt x="18734" y="482"/>
                  </a:cubicBezTo>
                  <a:cubicBezTo>
                    <a:pt x="19027" y="582"/>
                    <a:pt x="19251" y="677"/>
                    <a:pt x="19399" y="746"/>
                  </a:cubicBezTo>
                  <a:cubicBezTo>
                    <a:pt x="19540" y="812"/>
                    <a:pt x="19618" y="845"/>
                    <a:pt x="19629" y="845"/>
                  </a:cubicBezTo>
                  <a:cubicBezTo>
                    <a:pt x="19630" y="845"/>
                    <a:pt x="19630" y="845"/>
                    <a:pt x="19631" y="845"/>
                  </a:cubicBezTo>
                  <a:lnTo>
                    <a:pt x="19631" y="843"/>
                  </a:lnTo>
                  <a:cubicBezTo>
                    <a:pt x="19635" y="839"/>
                    <a:pt x="19559" y="793"/>
                    <a:pt x="19415" y="714"/>
                  </a:cubicBezTo>
                  <a:cubicBezTo>
                    <a:pt x="19270" y="635"/>
                    <a:pt x="19050" y="528"/>
                    <a:pt x="18755" y="417"/>
                  </a:cubicBezTo>
                  <a:cubicBezTo>
                    <a:pt x="18207" y="212"/>
                    <a:pt x="17378" y="1"/>
                    <a:pt x="16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9"/>
            <p:cNvSpPr/>
            <p:nvPr/>
          </p:nvSpPr>
          <p:spPr>
            <a:xfrm>
              <a:off x="5365675" y="1879025"/>
              <a:ext cx="115100" cy="77050"/>
            </a:xfrm>
            <a:custGeom>
              <a:avLst/>
              <a:gdLst/>
              <a:ahLst/>
              <a:cxnLst/>
              <a:rect l="l" t="t" r="r" b="b"/>
              <a:pathLst>
                <a:path w="4604" h="3082" extrusionOk="0">
                  <a:moveTo>
                    <a:pt x="3712" y="0"/>
                  </a:moveTo>
                  <a:cubicBezTo>
                    <a:pt x="3162" y="0"/>
                    <a:pt x="2385" y="152"/>
                    <a:pt x="1669" y="612"/>
                  </a:cubicBezTo>
                  <a:cubicBezTo>
                    <a:pt x="948" y="1075"/>
                    <a:pt x="487" y="1727"/>
                    <a:pt x="261" y="2228"/>
                  </a:cubicBezTo>
                  <a:cubicBezTo>
                    <a:pt x="145" y="2479"/>
                    <a:pt x="78" y="2693"/>
                    <a:pt x="43" y="2844"/>
                  </a:cubicBezTo>
                  <a:cubicBezTo>
                    <a:pt x="8" y="2994"/>
                    <a:pt x="1" y="3079"/>
                    <a:pt x="12" y="3081"/>
                  </a:cubicBezTo>
                  <a:cubicBezTo>
                    <a:pt x="13" y="3081"/>
                    <a:pt x="13" y="3081"/>
                    <a:pt x="13" y="3081"/>
                  </a:cubicBezTo>
                  <a:cubicBezTo>
                    <a:pt x="43" y="3081"/>
                    <a:pt x="121" y="2752"/>
                    <a:pt x="371" y="2282"/>
                  </a:cubicBezTo>
                  <a:cubicBezTo>
                    <a:pt x="618" y="1812"/>
                    <a:pt x="1077" y="1202"/>
                    <a:pt x="1762" y="758"/>
                  </a:cubicBezTo>
                  <a:cubicBezTo>
                    <a:pt x="2449" y="318"/>
                    <a:pt x="3194" y="154"/>
                    <a:pt x="3726" y="124"/>
                  </a:cubicBezTo>
                  <a:cubicBezTo>
                    <a:pt x="3836" y="117"/>
                    <a:pt x="3938" y="114"/>
                    <a:pt x="4030" y="114"/>
                  </a:cubicBezTo>
                  <a:cubicBezTo>
                    <a:pt x="4299" y="114"/>
                    <a:pt x="4485" y="136"/>
                    <a:pt x="4562" y="136"/>
                  </a:cubicBezTo>
                  <a:cubicBezTo>
                    <a:pt x="4587" y="136"/>
                    <a:pt x="4601" y="133"/>
                    <a:pt x="4602" y="127"/>
                  </a:cubicBezTo>
                  <a:cubicBezTo>
                    <a:pt x="4604" y="118"/>
                    <a:pt x="4523" y="89"/>
                    <a:pt x="4372" y="58"/>
                  </a:cubicBezTo>
                  <a:cubicBezTo>
                    <a:pt x="4222" y="27"/>
                    <a:pt x="4000" y="0"/>
                    <a:pt x="3722" y="0"/>
                  </a:cubicBezTo>
                  <a:cubicBezTo>
                    <a:pt x="3719" y="0"/>
                    <a:pt x="3715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9"/>
            <p:cNvSpPr/>
            <p:nvPr/>
          </p:nvSpPr>
          <p:spPr>
            <a:xfrm>
              <a:off x="5812650" y="1770950"/>
              <a:ext cx="72025" cy="4700"/>
            </a:xfrm>
            <a:custGeom>
              <a:avLst/>
              <a:gdLst/>
              <a:ahLst/>
              <a:cxnLst/>
              <a:rect l="l" t="t" r="r" b="b"/>
              <a:pathLst>
                <a:path w="2881" h="188" extrusionOk="0">
                  <a:moveTo>
                    <a:pt x="923" y="1"/>
                  </a:moveTo>
                  <a:cubicBezTo>
                    <a:pt x="384" y="1"/>
                    <a:pt x="2" y="24"/>
                    <a:pt x="0" y="61"/>
                  </a:cubicBezTo>
                  <a:cubicBezTo>
                    <a:pt x="0" y="110"/>
                    <a:pt x="643" y="164"/>
                    <a:pt x="1438" y="181"/>
                  </a:cubicBezTo>
                  <a:cubicBezTo>
                    <a:pt x="1620" y="185"/>
                    <a:pt x="1795" y="187"/>
                    <a:pt x="1956" y="187"/>
                  </a:cubicBezTo>
                  <a:cubicBezTo>
                    <a:pt x="2496" y="187"/>
                    <a:pt x="2879" y="164"/>
                    <a:pt x="2879" y="127"/>
                  </a:cubicBezTo>
                  <a:cubicBezTo>
                    <a:pt x="2881" y="79"/>
                    <a:pt x="2236" y="25"/>
                    <a:pt x="1441" y="7"/>
                  </a:cubicBezTo>
                  <a:cubicBezTo>
                    <a:pt x="1259" y="3"/>
                    <a:pt x="1084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9"/>
            <p:cNvSpPr/>
            <p:nvPr/>
          </p:nvSpPr>
          <p:spPr>
            <a:xfrm>
              <a:off x="5850500" y="1701225"/>
              <a:ext cx="72275" cy="401075"/>
            </a:xfrm>
            <a:custGeom>
              <a:avLst/>
              <a:gdLst/>
              <a:ahLst/>
              <a:cxnLst/>
              <a:rect l="l" t="t" r="r" b="b"/>
              <a:pathLst>
                <a:path w="2891" h="16043" extrusionOk="0">
                  <a:moveTo>
                    <a:pt x="2876" y="0"/>
                  </a:moveTo>
                  <a:cubicBezTo>
                    <a:pt x="2867" y="0"/>
                    <a:pt x="2822" y="39"/>
                    <a:pt x="2742" y="113"/>
                  </a:cubicBezTo>
                  <a:cubicBezTo>
                    <a:pt x="2653" y="188"/>
                    <a:pt x="2540" y="313"/>
                    <a:pt x="2397" y="481"/>
                  </a:cubicBezTo>
                  <a:cubicBezTo>
                    <a:pt x="2125" y="823"/>
                    <a:pt x="1768" y="1371"/>
                    <a:pt x="1560" y="2136"/>
                  </a:cubicBezTo>
                  <a:cubicBezTo>
                    <a:pt x="1355" y="2893"/>
                    <a:pt x="1288" y="3879"/>
                    <a:pt x="1646" y="4876"/>
                  </a:cubicBezTo>
                  <a:cubicBezTo>
                    <a:pt x="1820" y="5370"/>
                    <a:pt x="2082" y="5848"/>
                    <a:pt x="2237" y="6375"/>
                  </a:cubicBezTo>
                  <a:cubicBezTo>
                    <a:pt x="2405" y="6900"/>
                    <a:pt x="2379" y="7481"/>
                    <a:pt x="2163" y="8023"/>
                  </a:cubicBezTo>
                  <a:cubicBezTo>
                    <a:pt x="1733" y="9109"/>
                    <a:pt x="898" y="9944"/>
                    <a:pt x="504" y="10924"/>
                  </a:cubicBezTo>
                  <a:cubicBezTo>
                    <a:pt x="91" y="11891"/>
                    <a:pt x="1" y="12852"/>
                    <a:pt x="53" y="13635"/>
                  </a:cubicBezTo>
                  <a:cubicBezTo>
                    <a:pt x="113" y="14422"/>
                    <a:pt x="306" y="15039"/>
                    <a:pt x="479" y="15441"/>
                  </a:cubicBezTo>
                  <a:cubicBezTo>
                    <a:pt x="568" y="15641"/>
                    <a:pt x="641" y="15796"/>
                    <a:pt x="703" y="15894"/>
                  </a:cubicBezTo>
                  <a:cubicBezTo>
                    <a:pt x="758" y="15993"/>
                    <a:pt x="790" y="16043"/>
                    <a:pt x="797" y="16043"/>
                  </a:cubicBezTo>
                  <a:cubicBezTo>
                    <a:pt x="797" y="16043"/>
                    <a:pt x="797" y="16043"/>
                    <a:pt x="797" y="16043"/>
                  </a:cubicBezTo>
                  <a:lnTo>
                    <a:pt x="797" y="16041"/>
                  </a:lnTo>
                  <a:cubicBezTo>
                    <a:pt x="815" y="16033"/>
                    <a:pt x="693" y="15823"/>
                    <a:pt x="543" y="15416"/>
                  </a:cubicBezTo>
                  <a:cubicBezTo>
                    <a:pt x="390" y="15010"/>
                    <a:pt x="219" y="14399"/>
                    <a:pt x="176" y="13627"/>
                  </a:cubicBezTo>
                  <a:cubicBezTo>
                    <a:pt x="142" y="12859"/>
                    <a:pt x="244" y="11922"/>
                    <a:pt x="653" y="10988"/>
                  </a:cubicBezTo>
                  <a:cubicBezTo>
                    <a:pt x="853" y="10521"/>
                    <a:pt x="1147" y="10072"/>
                    <a:pt x="1461" y="9607"/>
                  </a:cubicBezTo>
                  <a:cubicBezTo>
                    <a:pt x="1772" y="9142"/>
                    <a:pt x="2107" y="8655"/>
                    <a:pt x="2327" y="8084"/>
                  </a:cubicBezTo>
                  <a:cubicBezTo>
                    <a:pt x="2437" y="7799"/>
                    <a:pt x="2507" y="7500"/>
                    <a:pt x="2520" y="7199"/>
                  </a:cubicBezTo>
                  <a:cubicBezTo>
                    <a:pt x="2536" y="6898"/>
                    <a:pt x="2484" y="6601"/>
                    <a:pt x="2401" y="6327"/>
                  </a:cubicBezTo>
                  <a:cubicBezTo>
                    <a:pt x="2235" y="5777"/>
                    <a:pt x="1970" y="5299"/>
                    <a:pt x="1799" y="4820"/>
                  </a:cubicBezTo>
                  <a:cubicBezTo>
                    <a:pt x="1446" y="3865"/>
                    <a:pt x="1494" y="2908"/>
                    <a:pt x="1679" y="2167"/>
                  </a:cubicBezTo>
                  <a:cubicBezTo>
                    <a:pt x="1866" y="1419"/>
                    <a:pt x="2200" y="873"/>
                    <a:pt x="2451" y="524"/>
                  </a:cubicBezTo>
                  <a:cubicBezTo>
                    <a:pt x="2711" y="176"/>
                    <a:pt x="2891" y="12"/>
                    <a:pt x="2877" y="1"/>
                  </a:cubicBezTo>
                  <a:cubicBezTo>
                    <a:pt x="2877" y="0"/>
                    <a:pt x="2877" y="0"/>
                    <a:pt x="2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9"/>
            <p:cNvSpPr/>
            <p:nvPr/>
          </p:nvSpPr>
          <p:spPr>
            <a:xfrm>
              <a:off x="5815975" y="2243550"/>
              <a:ext cx="50025" cy="267900"/>
            </a:xfrm>
            <a:custGeom>
              <a:avLst/>
              <a:gdLst/>
              <a:ahLst/>
              <a:cxnLst/>
              <a:rect l="l" t="t" r="r" b="b"/>
              <a:pathLst>
                <a:path w="2001" h="10716" extrusionOk="0">
                  <a:moveTo>
                    <a:pt x="1967" y="0"/>
                  </a:moveTo>
                  <a:cubicBezTo>
                    <a:pt x="1951" y="0"/>
                    <a:pt x="1840" y="113"/>
                    <a:pt x="1650" y="325"/>
                  </a:cubicBezTo>
                  <a:cubicBezTo>
                    <a:pt x="1461" y="546"/>
                    <a:pt x="1204" y="888"/>
                    <a:pt x="953" y="1347"/>
                  </a:cubicBezTo>
                  <a:cubicBezTo>
                    <a:pt x="444" y="2260"/>
                    <a:pt x="0" y="3707"/>
                    <a:pt x="137" y="5317"/>
                  </a:cubicBezTo>
                  <a:cubicBezTo>
                    <a:pt x="207" y="6118"/>
                    <a:pt x="417" y="6865"/>
                    <a:pt x="706" y="7498"/>
                  </a:cubicBezTo>
                  <a:cubicBezTo>
                    <a:pt x="990" y="8138"/>
                    <a:pt x="1368" y="8636"/>
                    <a:pt x="1573" y="9107"/>
                  </a:cubicBezTo>
                  <a:cubicBezTo>
                    <a:pt x="1789" y="9571"/>
                    <a:pt x="1841" y="9992"/>
                    <a:pt x="1818" y="10276"/>
                  </a:cubicBezTo>
                  <a:cubicBezTo>
                    <a:pt x="1795" y="10561"/>
                    <a:pt x="1721" y="10710"/>
                    <a:pt x="1737" y="10716"/>
                  </a:cubicBezTo>
                  <a:lnTo>
                    <a:pt x="1737" y="10714"/>
                  </a:lnTo>
                  <a:cubicBezTo>
                    <a:pt x="1737" y="10714"/>
                    <a:pt x="1737" y="10714"/>
                    <a:pt x="1737" y="10714"/>
                  </a:cubicBezTo>
                  <a:cubicBezTo>
                    <a:pt x="1744" y="10714"/>
                    <a:pt x="1765" y="10681"/>
                    <a:pt x="1796" y="10611"/>
                  </a:cubicBezTo>
                  <a:cubicBezTo>
                    <a:pt x="1827" y="10540"/>
                    <a:pt x="1862" y="10430"/>
                    <a:pt x="1885" y="10281"/>
                  </a:cubicBezTo>
                  <a:cubicBezTo>
                    <a:pt x="1932" y="9990"/>
                    <a:pt x="1895" y="9544"/>
                    <a:pt x="1685" y="9056"/>
                  </a:cubicBezTo>
                  <a:cubicBezTo>
                    <a:pt x="1490" y="8564"/>
                    <a:pt x="1119" y="8055"/>
                    <a:pt x="853" y="7432"/>
                  </a:cubicBezTo>
                  <a:cubicBezTo>
                    <a:pt x="579" y="6813"/>
                    <a:pt x="378" y="6083"/>
                    <a:pt x="311" y="5302"/>
                  </a:cubicBezTo>
                  <a:cubicBezTo>
                    <a:pt x="178" y="3730"/>
                    <a:pt x="591" y="2316"/>
                    <a:pt x="1061" y="1405"/>
                  </a:cubicBezTo>
                  <a:cubicBezTo>
                    <a:pt x="1530" y="483"/>
                    <a:pt x="2001" y="25"/>
                    <a:pt x="1968" y="0"/>
                  </a:cubicBezTo>
                  <a:cubicBezTo>
                    <a:pt x="1968" y="0"/>
                    <a:pt x="1967" y="0"/>
                    <a:pt x="1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9"/>
            <p:cNvSpPr/>
            <p:nvPr/>
          </p:nvSpPr>
          <p:spPr>
            <a:xfrm>
              <a:off x="5908275" y="2640050"/>
              <a:ext cx="171200" cy="54925"/>
            </a:xfrm>
            <a:custGeom>
              <a:avLst/>
              <a:gdLst/>
              <a:ahLst/>
              <a:cxnLst/>
              <a:rect l="l" t="t" r="r" b="b"/>
              <a:pathLst>
                <a:path w="6848" h="2197" extrusionOk="0">
                  <a:moveTo>
                    <a:pt x="6836" y="0"/>
                  </a:moveTo>
                  <a:cubicBezTo>
                    <a:pt x="6800" y="0"/>
                    <a:pt x="6553" y="350"/>
                    <a:pt x="6043" y="780"/>
                  </a:cubicBezTo>
                  <a:cubicBezTo>
                    <a:pt x="5526" y="1224"/>
                    <a:pt x="4695" y="1730"/>
                    <a:pt x="3670" y="1932"/>
                  </a:cubicBezTo>
                  <a:cubicBezTo>
                    <a:pt x="3331" y="1999"/>
                    <a:pt x="3000" y="2027"/>
                    <a:pt x="2684" y="2027"/>
                  </a:cubicBezTo>
                  <a:cubicBezTo>
                    <a:pt x="2045" y="2027"/>
                    <a:pt x="1471" y="1912"/>
                    <a:pt x="1039" y="1770"/>
                  </a:cubicBezTo>
                  <a:cubicBezTo>
                    <a:pt x="421" y="1569"/>
                    <a:pt x="62" y="1347"/>
                    <a:pt x="12" y="1347"/>
                  </a:cubicBezTo>
                  <a:cubicBezTo>
                    <a:pt x="9" y="1347"/>
                    <a:pt x="8" y="1348"/>
                    <a:pt x="7" y="1349"/>
                  </a:cubicBezTo>
                  <a:cubicBezTo>
                    <a:pt x="1" y="1359"/>
                    <a:pt x="86" y="1427"/>
                    <a:pt x="252" y="1529"/>
                  </a:cubicBezTo>
                  <a:cubicBezTo>
                    <a:pt x="418" y="1633"/>
                    <a:pt x="670" y="1762"/>
                    <a:pt x="998" y="1886"/>
                  </a:cubicBezTo>
                  <a:cubicBezTo>
                    <a:pt x="1449" y="2058"/>
                    <a:pt x="2062" y="2197"/>
                    <a:pt x="2748" y="2197"/>
                  </a:cubicBezTo>
                  <a:cubicBezTo>
                    <a:pt x="3055" y="2197"/>
                    <a:pt x="3377" y="2169"/>
                    <a:pt x="3705" y="2104"/>
                  </a:cubicBezTo>
                  <a:cubicBezTo>
                    <a:pt x="4766" y="1893"/>
                    <a:pt x="5617" y="1351"/>
                    <a:pt x="6124" y="873"/>
                  </a:cubicBezTo>
                  <a:cubicBezTo>
                    <a:pt x="6381" y="636"/>
                    <a:pt x="6566" y="418"/>
                    <a:pt x="6680" y="259"/>
                  </a:cubicBezTo>
                  <a:cubicBezTo>
                    <a:pt x="6794" y="103"/>
                    <a:pt x="6848" y="7"/>
                    <a:pt x="6838" y="1"/>
                  </a:cubicBezTo>
                  <a:cubicBezTo>
                    <a:pt x="6838" y="0"/>
                    <a:pt x="6837" y="0"/>
                    <a:pt x="6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9"/>
            <p:cNvSpPr/>
            <p:nvPr/>
          </p:nvSpPr>
          <p:spPr>
            <a:xfrm>
              <a:off x="5803050" y="2808525"/>
              <a:ext cx="147425" cy="121550"/>
            </a:xfrm>
            <a:custGeom>
              <a:avLst/>
              <a:gdLst/>
              <a:ahLst/>
              <a:cxnLst/>
              <a:rect l="l" t="t" r="r" b="b"/>
              <a:pathLst>
                <a:path w="5897" h="4862" extrusionOk="0">
                  <a:moveTo>
                    <a:pt x="5885" y="0"/>
                  </a:moveTo>
                  <a:cubicBezTo>
                    <a:pt x="5852" y="0"/>
                    <a:pt x="5591" y="346"/>
                    <a:pt x="5146" y="871"/>
                  </a:cubicBezTo>
                  <a:cubicBezTo>
                    <a:pt x="4688" y="1407"/>
                    <a:pt x="4031" y="2125"/>
                    <a:pt x="3230" y="2839"/>
                  </a:cubicBezTo>
                  <a:cubicBezTo>
                    <a:pt x="2429" y="3553"/>
                    <a:pt x="1644" y="4135"/>
                    <a:pt x="1059" y="4517"/>
                  </a:cubicBezTo>
                  <a:cubicBezTo>
                    <a:pt x="764" y="4700"/>
                    <a:pt x="494" y="4785"/>
                    <a:pt x="303" y="4791"/>
                  </a:cubicBezTo>
                  <a:cubicBezTo>
                    <a:pt x="289" y="4792"/>
                    <a:pt x="275" y="4792"/>
                    <a:pt x="262" y="4792"/>
                  </a:cubicBezTo>
                  <a:cubicBezTo>
                    <a:pt x="122" y="4792"/>
                    <a:pt x="38" y="4763"/>
                    <a:pt x="12" y="4763"/>
                  </a:cubicBezTo>
                  <a:cubicBezTo>
                    <a:pt x="8" y="4763"/>
                    <a:pt x="5" y="4764"/>
                    <a:pt x="4" y="4766"/>
                  </a:cubicBezTo>
                  <a:cubicBezTo>
                    <a:pt x="0" y="4772"/>
                    <a:pt x="97" y="4845"/>
                    <a:pt x="303" y="4859"/>
                  </a:cubicBezTo>
                  <a:cubicBezTo>
                    <a:pt x="322" y="4860"/>
                    <a:pt x="342" y="4861"/>
                    <a:pt x="363" y="4861"/>
                  </a:cubicBezTo>
                  <a:cubicBezTo>
                    <a:pt x="565" y="4861"/>
                    <a:pt x="836" y="4784"/>
                    <a:pt x="1121" y="4623"/>
                  </a:cubicBezTo>
                  <a:cubicBezTo>
                    <a:pt x="1737" y="4261"/>
                    <a:pt x="2537" y="3691"/>
                    <a:pt x="3346" y="2970"/>
                  </a:cubicBezTo>
                  <a:cubicBezTo>
                    <a:pt x="4156" y="2248"/>
                    <a:pt x="4806" y="1509"/>
                    <a:pt x="5240" y="950"/>
                  </a:cubicBezTo>
                  <a:cubicBezTo>
                    <a:pt x="5458" y="668"/>
                    <a:pt x="5624" y="435"/>
                    <a:pt x="5732" y="269"/>
                  </a:cubicBezTo>
                  <a:cubicBezTo>
                    <a:pt x="5840" y="103"/>
                    <a:pt x="5896" y="9"/>
                    <a:pt x="5886" y="1"/>
                  </a:cubicBezTo>
                  <a:cubicBezTo>
                    <a:pt x="5886" y="0"/>
                    <a:pt x="5885" y="0"/>
                    <a:pt x="5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9"/>
            <p:cNvSpPr/>
            <p:nvPr/>
          </p:nvSpPr>
          <p:spPr>
            <a:xfrm>
              <a:off x="5887500" y="2873450"/>
              <a:ext cx="45950" cy="111475"/>
            </a:xfrm>
            <a:custGeom>
              <a:avLst/>
              <a:gdLst/>
              <a:ahLst/>
              <a:cxnLst/>
              <a:rect l="l" t="t" r="r" b="b"/>
              <a:pathLst>
                <a:path w="1838" h="4459" extrusionOk="0">
                  <a:moveTo>
                    <a:pt x="420" y="0"/>
                  </a:moveTo>
                  <a:cubicBezTo>
                    <a:pt x="401" y="0"/>
                    <a:pt x="250" y="249"/>
                    <a:pt x="145" y="699"/>
                  </a:cubicBezTo>
                  <a:cubicBezTo>
                    <a:pt x="37" y="1152"/>
                    <a:pt x="0" y="1822"/>
                    <a:pt x="218" y="2512"/>
                  </a:cubicBezTo>
                  <a:cubicBezTo>
                    <a:pt x="435" y="3203"/>
                    <a:pt x="847" y="3732"/>
                    <a:pt x="1195" y="4040"/>
                  </a:cubicBezTo>
                  <a:cubicBezTo>
                    <a:pt x="1524" y="4337"/>
                    <a:pt x="1781" y="4459"/>
                    <a:pt x="1818" y="4459"/>
                  </a:cubicBezTo>
                  <a:cubicBezTo>
                    <a:pt x="1820" y="4459"/>
                    <a:pt x="1821" y="4458"/>
                    <a:pt x="1822" y="4457"/>
                  </a:cubicBezTo>
                  <a:cubicBezTo>
                    <a:pt x="1837" y="4432"/>
                    <a:pt x="1596" y="4278"/>
                    <a:pt x="1281" y="3952"/>
                  </a:cubicBezTo>
                  <a:cubicBezTo>
                    <a:pt x="967" y="3631"/>
                    <a:pt x="591" y="3116"/>
                    <a:pt x="384" y="2460"/>
                  </a:cubicBezTo>
                  <a:cubicBezTo>
                    <a:pt x="178" y="1804"/>
                    <a:pt x="191" y="1166"/>
                    <a:pt x="267" y="722"/>
                  </a:cubicBezTo>
                  <a:cubicBezTo>
                    <a:pt x="338" y="276"/>
                    <a:pt x="448" y="12"/>
                    <a:pt x="421" y="1"/>
                  </a:cubicBezTo>
                  <a:cubicBezTo>
                    <a:pt x="421" y="0"/>
                    <a:pt x="421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9"/>
            <p:cNvSpPr/>
            <p:nvPr/>
          </p:nvSpPr>
          <p:spPr>
            <a:xfrm>
              <a:off x="5177825" y="2456725"/>
              <a:ext cx="357750" cy="286375"/>
            </a:xfrm>
            <a:custGeom>
              <a:avLst/>
              <a:gdLst/>
              <a:ahLst/>
              <a:cxnLst/>
              <a:rect l="l" t="t" r="r" b="b"/>
              <a:pathLst>
                <a:path w="14310" h="11455" extrusionOk="0">
                  <a:moveTo>
                    <a:pt x="739" y="1"/>
                  </a:moveTo>
                  <a:cubicBezTo>
                    <a:pt x="739" y="1"/>
                    <a:pt x="0" y="2303"/>
                    <a:pt x="1409" y="3707"/>
                  </a:cubicBezTo>
                  <a:cubicBezTo>
                    <a:pt x="2819" y="5113"/>
                    <a:pt x="3959" y="5526"/>
                    <a:pt x="3959" y="5526"/>
                  </a:cubicBezTo>
                  <a:cubicBezTo>
                    <a:pt x="4924" y="5001"/>
                    <a:pt x="6022" y="4740"/>
                    <a:pt x="7120" y="4740"/>
                  </a:cubicBezTo>
                  <a:cubicBezTo>
                    <a:pt x="8324" y="4740"/>
                    <a:pt x="9530" y="5054"/>
                    <a:pt x="10561" y="5679"/>
                  </a:cubicBezTo>
                  <a:cubicBezTo>
                    <a:pt x="12531" y="6871"/>
                    <a:pt x="13792" y="9151"/>
                    <a:pt x="13756" y="11455"/>
                  </a:cubicBezTo>
                  <a:cubicBezTo>
                    <a:pt x="14310" y="9585"/>
                    <a:pt x="13893" y="7454"/>
                    <a:pt x="12677" y="5929"/>
                  </a:cubicBezTo>
                  <a:cubicBezTo>
                    <a:pt x="11536" y="4498"/>
                    <a:pt x="9720" y="3634"/>
                    <a:pt x="7893" y="3634"/>
                  </a:cubicBezTo>
                  <a:cubicBezTo>
                    <a:pt x="7772" y="3634"/>
                    <a:pt x="7651" y="3637"/>
                    <a:pt x="7530" y="3645"/>
                  </a:cubicBezTo>
                  <a:cubicBezTo>
                    <a:pt x="6605" y="3703"/>
                    <a:pt x="5670" y="3969"/>
                    <a:pt x="4758" y="3969"/>
                  </a:cubicBezTo>
                  <a:cubicBezTo>
                    <a:pt x="4430" y="3969"/>
                    <a:pt x="4105" y="3935"/>
                    <a:pt x="3785" y="3844"/>
                  </a:cubicBezTo>
                  <a:cubicBezTo>
                    <a:pt x="3095" y="3647"/>
                    <a:pt x="2500" y="3203"/>
                    <a:pt x="1993" y="2698"/>
                  </a:cubicBezTo>
                  <a:cubicBezTo>
                    <a:pt x="1266" y="1976"/>
                    <a:pt x="656" y="1021"/>
                    <a:pt x="739" y="1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>
              <a:off x="5223350" y="1940600"/>
              <a:ext cx="419875" cy="222525"/>
            </a:xfrm>
            <a:custGeom>
              <a:avLst/>
              <a:gdLst/>
              <a:ahLst/>
              <a:cxnLst/>
              <a:rect l="l" t="t" r="r" b="b"/>
              <a:pathLst>
                <a:path w="16795" h="8901" extrusionOk="0">
                  <a:moveTo>
                    <a:pt x="15711" y="1"/>
                  </a:moveTo>
                  <a:cubicBezTo>
                    <a:pt x="13122" y="1"/>
                    <a:pt x="10553" y="944"/>
                    <a:pt x="8422" y="2434"/>
                  </a:cubicBezTo>
                  <a:lnTo>
                    <a:pt x="8420" y="2434"/>
                  </a:lnTo>
                  <a:cubicBezTo>
                    <a:pt x="7548" y="3043"/>
                    <a:pt x="6726" y="3757"/>
                    <a:pt x="6141" y="4646"/>
                  </a:cubicBezTo>
                  <a:cubicBezTo>
                    <a:pt x="5555" y="5538"/>
                    <a:pt x="5221" y="6624"/>
                    <a:pt x="5373" y="7679"/>
                  </a:cubicBezTo>
                  <a:cubicBezTo>
                    <a:pt x="4329" y="7499"/>
                    <a:pt x="3455" y="7416"/>
                    <a:pt x="2571" y="7416"/>
                  </a:cubicBezTo>
                  <a:cubicBezTo>
                    <a:pt x="1768" y="7416"/>
                    <a:pt x="956" y="7485"/>
                    <a:pt x="0" y="7614"/>
                  </a:cubicBezTo>
                  <a:cubicBezTo>
                    <a:pt x="2321" y="7801"/>
                    <a:pt x="3980" y="7693"/>
                    <a:pt x="5871" y="8900"/>
                  </a:cubicBezTo>
                  <a:cubicBezTo>
                    <a:pt x="5721" y="7189"/>
                    <a:pt x="6427" y="5470"/>
                    <a:pt x="7559" y="4180"/>
                  </a:cubicBezTo>
                  <a:cubicBezTo>
                    <a:pt x="8690" y="2887"/>
                    <a:pt x="10218" y="1990"/>
                    <a:pt x="11819" y="1374"/>
                  </a:cubicBezTo>
                  <a:cubicBezTo>
                    <a:pt x="13422" y="759"/>
                    <a:pt x="15112" y="406"/>
                    <a:pt x="16795" y="57"/>
                  </a:cubicBezTo>
                  <a:cubicBezTo>
                    <a:pt x="16434" y="19"/>
                    <a:pt x="16072" y="1"/>
                    <a:pt x="15711" y="1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>
              <a:off x="5812350" y="1705050"/>
              <a:ext cx="95625" cy="68600"/>
            </a:xfrm>
            <a:custGeom>
              <a:avLst/>
              <a:gdLst/>
              <a:ahLst/>
              <a:cxnLst/>
              <a:rect l="l" t="t" r="r" b="b"/>
              <a:pathLst>
                <a:path w="3825" h="2744" extrusionOk="0">
                  <a:moveTo>
                    <a:pt x="3815" y="0"/>
                  </a:moveTo>
                  <a:cubicBezTo>
                    <a:pt x="3176" y="440"/>
                    <a:pt x="2661" y="1057"/>
                    <a:pt x="2343" y="1764"/>
                  </a:cubicBezTo>
                  <a:cubicBezTo>
                    <a:pt x="2275" y="1916"/>
                    <a:pt x="2202" y="2086"/>
                    <a:pt x="2050" y="2153"/>
                  </a:cubicBezTo>
                  <a:cubicBezTo>
                    <a:pt x="1991" y="2179"/>
                    <a:pt x="1929" y="2186"/>
                    <a:pt x="1866" y="2186"/>
                  </a:cubicBezTo>
                  <a:cubicBezTo>
                    <a:pt x="1815" y="2186"/>
                    <a:pt x="1764" y="2182"/>
                    <a:pt x="1714" y="2178"/>
                  </a:cubicBezTo>
                  <a:cubicBezTo>
                    <a:pt x="1606" y="2170"/>
                    <a:pt x="1498" y="2166"/>
                    <a:pt x="1390" y="2166"/>
                  </a:cubicBezTo>
                  <a:cubicBezTo>
                    <a:pt x="918" y="2166"/>
                    <a:pt x="446" y="2244"/>
                    <a:pt x="1" y="2398"/>
                  </a:cubicBezTo>
                  <a:cubicBezTo>
                    <a:pt x="253" y="2566"/>
                    <a:pt x="572" y="2589"/>
                    <a:pt x="877" y="2610"/>
                  </a:cubicBezTo>
                  <a:lnTo>
                    <a:pt x="2943" y="2744"/>
                  </a:lnTo>
                  <a:lnTo>
                    <a:pt x="2983" y="2744"/>
                  </a:lnTo>
                  <a:cubicBezTo>
                    <a:pt x="2864" y="2271"/>
                    <a:pt x="3084" y="1783"/>
                    <a:pt x="3319" y="1356"/>
                  </a:cubicBezTo>
                  <a:cubicBezTo>
                    <a:pt x="3556" y="930"/>
                    <a:pt x="3824" y="488"/>
                    <a:pt x="3815" y="0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9"/>
            <p:cNvSpPr/>
            <p:nvPr/>
          </p:nvSpPr>
          <p:spPr>
            <a:xfrm>
              <a:off x="5771850" y="2873300"/>
              <a:ext cx="187500" cy="121925"/>
            </a:xfrm>
            <a:custGeom>
              <a:avLst/>
              <a:gdLst/>
              <a:ahLst/>
              <a:cxnLst/>
              <a:rect l="l" t="t" r="r" b="b"/>
              <a:pathLst>
                <a:path w="7500" h="4877" extrusionOk="0">
                  <a:moveTo>
                    <a:pt x="5126" y="1"/>
                  </a:moveTo>
                  <a:lnTo>
                    <a:pt x="4709" y="236"/>
                  </a:lnTo>
                  <a:cubicBezTo>
                    <a:pt x="3452" y="1467"/>
                    <a:pt x="1754" y="2239"/>
                    <a:pt x="0" y="2380"/>
                  </a:cubicBezTo>
                  <a:cubicBezTo>
                    <a:pt x="534" y="2629"/>
                    <a:pt x="1124" y="2754"/>
                    <a:pt x="1713" y="2754"/>
                  </a:cubicBezTo>
                  <a:cubicBezTo>
                    <a:pt x="2257" y="2754"/>
                    <a:pt x="2800" y="2647"/>
                    <a:pt x="3301" y="2434"/>
                  </a:cubicBezTo>
                  <a:cubicBezTo>
                    <a:pt x="3785" y="3111"/>
                    <a:pt x="4277" y="3796"/>
                    <a:pt x="4916" y="4328"/>
                  </a:cubicBezTo>
                  <a:cubicBezTo>
                    <a:pt x="5434" y="4762"/>
                    <a:pt x="6266" y="4877"/>
                    <a:pt x="7005" y="4877"/>
                  </a:cubicBezTo>
                  <a:cubicBezTo>
                    <a:pt x="7176" y="4877"/>
                    <a:pt x="7343" y="4870"/>
                    <a:pt x="7499" y="4861"/>
                  </a:cubicBezTo>
                  <a:cubicBezTo>
                    <a:pt x="6772" y="4425"/>
                    <a:pt x="5707" y="4280"/>
                    <a:pt x="5290" y="3539"/>
                  </a:cubicBezTo>
                  <a:cubicBezTo>
                    <a:pt x="4956" y="2947"/>
                    <a:pt x="4883" y="2246"/>
                    <a:pt x="4817" y="1569"/>
                  </a:cubicBezTo>
                  <a:cubicBezTo>
                    <a:pt x="4763" y="1021"/>
                    <a:pt x="4736" y="392"/>
                    <a:pt x="5126" y="1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9"/>
            <p:cNvSpPr/>
            <p:nvPr/>
          </p:nvSpPr>
          <p:spPr>
            <a:xfrm>
              <a:off x="5218625" y="3100050"/>
              <a:ext cx="107375" cy="62875"/>
            </a:xfrm>
            <a:custGeom>
              <a:avLst/>
              <a:gdLst/>
              <a:ahLst/>
              <a:cxnLst/>
              <a:rect l="l" t="t" r="r" b="b"/>
              <a:pathLst>
                <a:path w="4295" h="2515" extrusionOk="0">
                  <a:moveTo>
                    <a:pt x="3982" y="1"/>
                  </a:moveTo>
                  <a:cubicBezTo>
                    <a:pt x="3943" y="1"/>
                    <a:pt x="3905" y="25"/>
                    <a:pt x="3872" y="48"/>
                  </a:cubicBezTo>
                  <a:cubicBezTo>
                    <a:pt x="3407" y="388"/>
                    <a:pt x="3112" y="949"/>
                    <a:pt x="3097" y="1526"/>
                  </a:cubicBezTo>
                  <a:cubicBezTo>
                    <a:pt x="2946" y="1523"/>
                    <a:pt x="2795" y="1520"/>
                    <a:pt x="2644" y="1520"/>
                  </a:cubicBezTo>
                  <a:cubicBezTo>
                    <a:pt x="2239" y="1520"/>
                    <a:pt x="1834" y="1541"/>
                    <a:pt x="1440" y="1627"/>
                  </a:cubicBezTo>
                  <a:cubicBezTo>
                    <a:pt x="895" y="1744"/>
                    <a:pt x="365" y="1991"/>
                    <a:pt x="0" y="2408"/>
                  </a:cubicBezTo>
                  <a:lnTo>
                    <a:pt x="12" y="2514"/>
                  </a:lnTo>
                  <a:cubicBezTo>
                    <a:pt x="461" y="2364"/>
                    <a:pt x="933" y="2315"/>
                    <a:pt x="1408" y="2315"/>
                  </a:cubicBezTo>
                  <a:cubicBezTo>
                    <a:pt x="1622" y="2315"/>
                    <a:pt x="1838" y="2325"/>
                    <a:pt x="2051" y="2340"/>
                  </a:cubicBezTo>
                  <a:cubicBezTo>
                    <a:pt x="2659" y="2383"/>
                    <a:pt x="3268" y="2464"/>
                    <a:pt x="3877" y="2464"/>
                  </a:cubicBezTo>
                  <a:cubicBezTo>
                    <a:pt x="3954" y="2464"/>
                    <a:pt x="4031" y="2463"/>
                    <a:pt x="4108" y="2460"/>
                  </a:cubicBezTo>
                  <a:cubicBezTo>
                    <a:pt x="4146" y="2458"/>
                    <a:pt x="4189" y="2456"/>
                    <a:pt x="4220" y="2433"/>
                  </a:cubicBezTo>
                  <a:cubicBezTo>
                    <a:pt x="4295" y="2375"/>
                    <a:pt x="4254" y="2258"/>
                    <a:pt x="4212" y="2173"/>
                  </a:cubicBezTo>
                  <a:cubicBezTo>
                    <a:pt x="3923" y="1588"/>
                    <a:pt x="3867" y="890"/>
                    <a:pt x="4059" y="267"/>
                  </a:cubicBezTo>
                  <a:cubicBezTo>
                    <a:pt x="4088" y="168"/>
                    <a:pt x="4098" y="21"/>
                    <a:pt x="3998" y="2"/>
                  </a:cubicBezTo>
                  <a:cubicBezTo>
                    <a:pt x="3993" y="1"/>
                    <a:pt x="3987" y="1"/>
                    <a:pt x="3982" y="1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9"/>
            <p:cNvSpPr/>
            <p:nvPr/>
          </p:nvSpPr>
          <p:spPr>
            <a:xfrm>
              <a:off x="5320250" y="3161250"/>
              <a:ext cx="614100" cy="646725"/>
            </a:xfrm>
            <a:custGeom>
              <a:avLst/>
              <a:gdLst/>
              <a:ahLst/>
              <a:cxnLst/>
              <a:rect l="l" t="t" r="r" b="b"/>
              <a:pathLst>
                <a:path w="24564" h="25869" extrusionOk="0">
                  <a:moveTo>
                    <a:pt x="213" y="1"/>
                  </a:moveTo>
                  <a:lnTo>
                    <a:pt x="0" y="87"/>
                  </a:lnTo>
                  <a:cubicBezTo>
                    <a:pt x="1031" y="2101"/>
                    <a:pt x="3114" y="3415"/>
                    <a:pt x="5292" y="4031"/>
                  </a:cubicBezTo>
                  <a:cubicBezTo>
                    <a:pt x="6988" y="4509"/>
                    <a:pt x="8755" y="4619"/>
                    <a:pt x="10523" y="4648"/>
                  </a:cubicBezTo>
                  <a:cubicBezTo>
                    <a:pt x="10312" y="4719"/>
                    <a:pt x="10096" y="4804"/>
                    <a:pt x="9876" y="4922"/>
                  </a:cubicBezTo>
                  <a:cubicBezTo>
                    <a:pt x="4810" y="8667"/>
                    <a:pt x="5020" y="12672"/>
                    <a:pt x="7152" y="15726"/>
                  </a:cubicBezTo>
                  <a:cubicBezTo>
                    <a:pt x="9000" y="18373"/>
                    <a:pt x="10131" y="21682"/>
                    <a:pt x="13457" y="23071"/>
                  </a:cubicBezTo>
                  <a:cubicBezTo>
                    <a:pt x="15718" y="24016"/>
                    <a:pt x="17989" y="24936"/>
                    <a:pt x="20256" y="25868"/>
                  </a:cubicBezTo>
                  <a:cubicBezTo>
                    <a:pt x="19812" y="25079"/>
                    <a:pt x="19204" y="24296"/>
                    <a:pt x="18406" y="23908"/>
                  </a:cubicBezTo>
                  <a:cubicBezTo>
                    <a:pt x="16933" y="23194"/>
                    <a:pt x="15313" y="22795"/>
                    <a:pt x="13824" y="22114"/>
                  </a:cubicBezTo>
                  <a:cubicBezTo>
                    <a:pt x="11730" y="21155"/>
                    <a:pt x="10019" y="19841"/>
                    <a:pt x="10445" y="17020"/>
                  </a:cubicBezTo>
                  <a:cubicBezTo>
                    <a:pt x="6195" y="14889"/>
                    <a:pt x="5408" y="9531"/>
                    <a:pt x="8863" y="6421"/>
                  </a:cubicBezTo>
                  <a:cubicBezTo>
                    <a:pt x="9241" y="6082"/>
                    <a:pt x="10058" y="5856"/>
                    <a:pt x="10702" y="5856"/>
                  </a:cubicBezTo>
                  <a:cubicBezTo>
                    <a:pt x="11030" y="5856"/>
                    <a:pt x="11313" y="5915"/>
                    <a:pt x="11470" y="6047"/>
                  </a:cubicBezTo>
                  <a:cubicBezTo>
                    <a:pt x="13033" y="7357"/>
                    <a:pt x="14750" y="8806"/>
                    <a:pt x="15587" y="10586"/>
                  </a:cubicBezTo>
                  <a:cubicBezTo>
                    <a:pt x="16974" y="13534"/>
                    <a:pt x="18334" y="16334"/>
                    <a:pt x="21018" y="18359"/>
                  </a:cubicBezTo>
                  <a:cubicBezTo>
                    <a:pt x="21925" y="19044"/>
                    <a:pt x="22498" y="20161"/>
                    <a:pt x="23267" y="21043"/>
                  </a:cubicBezTo>
                  <a:cubicBezTo>
                    <a:pt x="23570" y="21392"/>
                    <a:pt x="23991" y="21637"/>
                    <a:pt x="24357" y="21929"/>
                  </a:cubicBezTo>
                  <a:cubicBezTo>
                    <a:pt x="24564" y="21730"/>
                    <a:pt x="23551" y="19957"/>
                    <a:pt x="23757" y="19758"/>
                  </a:cubicBezTo>
                  <a:cubicBezTo>
                    <a:pt x="22673" y="18568"/>
                    <a:pt x="23317" y="18541"/>
                    <a:pt x="22100" y="17487"/>
                  </a:cubicBezTo>
                  <a:cubicBezTo>
                    <a:pt x="19141" y="14935"/>
                    <a:pt x="18645" y="14115"/>
                    <a:pt x="17236" y="12197"/>
                  </a:cubicBezTo>
                  <a:cubicBezTo>
                    <a:pt x="16818" y="11628"/>
                    <a:pt x="16897" y="10864"/>
                    <a:pt x="16727" y="10210"/>
                  </a:cubicBezTo>
                  <a:cubicBezTo>
                    <a:pt x="16517" y="9410"/>
                    <a:pt x="16553" y="8302"/>
                    <a:pt x="16133" y="7770"/>
                  </a:cubicBezTo>
                  <a:cubicBezTo>
                    <a:pt x="14798" y="5999"/>
                    <a:pt x="13401" y="4592"/>
                    <a:pt x="11778" y="4478"/>
                  </a:cubicBezTo>
                  <a:cubicBezTo>
                    <a:pt x="10856" y="3886"/>
                    <a:pt x="9066" y="3427"/>
                    <a:pt x="8121" y="3301"/>
                  </a:cubicBezTo>
                  <a:cubicBezTo>
                    <a:pt x="6494" y="3083"/>
                    <a:pt x="5545" y="2875"/>
                    <a:pt x="3998" y="2329"/>
                  </a:cubicBezTo>
                  <a:cubicBezTo>
                    <a:pt x="2449" y="1783"/>
                    <a:pt x="1258" y="1266"/>
                    <a:pt x="213" y="1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9"/>
            <p:cNvSpPr/>
            <p:nvPr/>
          </p:nvSpPr>
          <p:spPr>
            <a:xfrm>
              <a:off x="5631525" y="3021525"/>
              <a:ext cx="393225" cy="234475"/>
            </a:xfrm>
            <a:custGeom>
              <a:avLst/>
              <a:gdLst/>
              <a:ahLst/>
              <a:cxnLst/>
              <a:rect l="l" t="t" r="r" b="b"/>
              <a:pathLst>
                <a:path w="15729" h="9379" extrusionOk="0">
                  <a:moveTo>
                    <a:pt x="1" y="0"/>
                  </a:moveTo>
                  <a:lnTo>
                    <a:pt x="1" y="0"/>
                  </a:lnTo>
                  <a:cubicBezTo>
                    <a:pt x="626" y="3382"/>
                    <a:pt x="2700" y="6658"/>
                    <a:pt x="5771" y="8206"/>
                  </a:cubicBezTo>
                  <a:cubicBezTo>
                    <a:pt x="7325" y="8987"/>
                    <a:pt x="9064" y="9378"/>
                    <a:pt x="10802" y="9378"/>
                  </a:cubicBezTo>
                  <a:cubicBezTo>
                    <a:pt x="12502" y="9378"/>
                    <a:pt x="14201" y="9004"/>
                    <a:pt x="15728" y="8256"/>
                  </a:cubicBezTo>
                  <a:lnTo>
                    <a:pt x="15728" y="8256"/>
                  </a:lnTo>
                  <a:cubicBezTo>
                    <a:pt x="15054" y="8271"/>
                    <a:pt x="14374" y="8284"/>
                    <a:pt x="13692" y="8284"/>
                  </a:cubicBezTo>
                  <a:cubicBezTo>
                    <a:pt x="10772" y="8284"/>
                    <a:pt x="7830" y="8041"/>
                    <a:pt x="5300" y="6651"/>
                  </a:cubicBezTo>
                  <a:cubicBezTo>
                    <a:pt x="2750" y="5248"/>
                    <a:pt x="1218" y="2400"/>
                    <a:pt x="1" y="0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9"/>
            <p:cNvSpPr/>
            <p:nvPr/>
          </p:nvSpPr>
          <p:spPr>
            <a:xfrm>
              <a:off x="5210275" y="2356000"/>
              <a:ext cx="213600" cy="139850"/>
            </a:xfrm>
            <a:custGeom>
              <a:avLst/>
              <a:gdLst/>
              <a:ahLst/>
              <a:cxnLst/>
              <a:rect l="l" t="t" r="r" b="b"/>
              <a:pathLst>
                <a:path w="8544" h="5594" extrusionOk="0">
                  <a:moveTo>
                    <a:pt x="6335" y="1"/>
                  </a:moveTo>
                  <a:cubicBezTo>
                    <a:pt x="6093" y="1"/>
                    <a:pt x="5852" y="42"/>
                    <a:pt x="5619" y="111"/>
                  </a:cubicBezTo>
                  <a:cubicBezTo>
                    <a:pt x="4662" y="399"/>
                    <a:pt x="3707" y="708"/>
                    <a:pt x="2825" y="1178"/>
                  </a:cubicBezTo>
                  <a:cubicBezTo>
                    <a:pt x="1835" y="1707"/>
                    <a:pt x="932" y="2459"/>
                    <a:pt x="415" y="3457"/>
                  </a:cubicBezTo>
                  <a:cubicBezTo>
                    <a:pt x="147" y="3970"/>
                    <a:pt x="1" y="4632"/>
                    <a:pt x="332" y="5108"/>
                  </a:cubicBezTo>
                  <a:cubicBezTo>
                    <a:pt x="563" y="5437"/>
                    <a:pt x="978" y="5594"/>
                    <a:pt x="1382" y="5594"/>
                  </a:cubicBezTo>
                  <a:cubicBezTo>
                    <a:pt x="1431" y="5594"/>
                    <a:pt x="1480" y="5591"/>
                    <a:pt x="1529" y="5587"/>
                  </a:cubicBezTo>
                  <a:cubicBezTo>
                    <a:pt x="1978" y="5544"/>
                    <a:pt x="2393" y="5336"/>
                    <a:pt x="2781" y="5108"/>
                  </a:cubicBezTo>
                  <a:cubicBezTo>
                    <a:pt x="4127" y="4311"/>
                    <a:pt x="5316" y="3208"/>
                    <a:pt x="6801" y="2710"/>
                  </a:cubicBezTo>
                  <a:cubicBezTo>
                    <a:pt x="7475" y="2484"/>
                    <a:pt x="8314" y="2282"/>
                    <a:pt x="8455" y="1549"/>
                  </a:cubicBezTo>
                  <a:cubicBezTo>
                    <a:pt x="8543" y="1084"/>
                    <a:pt x="8277" y="615"/>
                    <a:pt x="7864" y="382"/>
                  </a:cubicBezTo>
                  <a:cubicBezTo>
                    <a:pt x="7434" y="140"/>
                    <a:pt x="6936" y="28"/>
                    <a:pt x="6437" y="3"/>
                  </a:cubicBezTo>
                  <a:cubicBezTo>
                    <a:pt x="6403" y="2"/>
                    <a:pt x="6369" y="1"/>
                    <a:pt x="6335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9"/>
            <p:cNvSpPr/>
            <p:nvPr/>
          </p:nvSpPr>
          <p:spPr>
            <a:xfrm>
              <a:off x="5417000" y="1977775"/>
              <a:ext cx="213600" cy="139850"/>
            </a:xfrm>
            <a:custGeom>
              <a:avLst/>
              <a:gdLst/>
              <a:ahLst/>
              <a:cxnLst/>
              <a:rect l="l" t="t" r="r" b="b"/>
              <a:pathLst>
                <a:path w="8544" h="5594" extrusionOk="0">
                  <a:moveTo>
                    <a:pt x="6334" y="1"/>
                  </a:moveTo>
                  <a:cubicBezTo>
                    <a:pt x="6092" y="1"/>
                    <a:pt x="5850" y="42"/>
                    <a:pt x="5618" y="111"/>
                  </a:cubicBezTo>
                  <a:cubicBezTo>
                    <a:pt x="4660" y="401"/>
                    <a:pt x="3705" y="707"/>
                    <a:pt x="2823" y="1178"/>
                  </a:cubicBezTo>
                  <a:cubicBezTo>
                    <a:pt x="1833" y="1707"/>
                    <a:pt x="932" y="2461"/>
                    <a:pt x="413" y="3456"/>
                  </a:cubicBezTo>
                  <a:cubicBezTo>
                    <a:pt x="147" y="3972"/>
                    <a:pt x="0" y="4631"/>
                    <a:pt x="332" y="5108"/>
                  </a:cubicBezTo>
                  <a:cubicBezTo>
                    <a:pt x="560" y="5435"/>
                    <a:pt x="973" y="5594"/>
                    <a:pt x="1377" y="5594"/>
                  </a:cubicBezTo>
                  <a:cubicBezTo>
                    <a:pt x="1428" y="5594"/>
                    <a:pt x="1478" y="5591"/>
                    <a:pt x="1528" y="5586"/>
                  </a:cubicBezTo>
                  <a:cubicBezTo>
                    <a:pt x="1976" y="5544"/>
                    <a:pt x="2391" y="5338"/>
                    <a:pt x="2779" y="5108"/>
                  </a:cubicBezTo>
                  <a:cubicBezTo>
                    <a:pt x="4127" y="4313"/>
                    <a:pt x="5316" y="3208"/>
                    <a:pt x="6799" y="2710"/>
                  </a:cubicBezTo>
                  <a:cubicBezTo>
                    <a:pt x="7472" y="2484"/>
                    <a:pt x="8314" y="2282"/>
                    <a:pt x="8454" y="1550"/>
                  </a:cubicBezTo>
                  <a:cubicBezTo>
                    <a:pt x="8543" y="1083"/>
                    <a:pt x="8277" y="617"/>
                    <a:pt x="7862" y="383"/>
                  </a:cubicBezTo>
                  <a:cubicBezTo>
                    <a:pt x="7432" y="140"/>
                    <a:pt x="6934" y="28"/>
                    <a:pt x="6436" y="3"/>
                  </a:cubicBezTo>
                  <a:cubicBezTo>
                    <a:pt x="6402" y="1"/>
                    <a:pt x="6368" y="1"/>
                    <a:pt x="6334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9"/>
            <p:cNvSpPr/>
            <p:nvPr/>
          </p:nvSpPr>
          <p:spPr>
            <a:xfrm>
              <a:off x="5506325" y="1569700"/>
              <a:ext cx="553725" cy="265325"/>
            </a:xfrm>
            <a:custGeom>
              <a:avLst/>
              <a:gdLst/>
              <a:ahLst/>
              <a:cxnLst/>
              <a:rect l="l" t="t" r="r" b="b"/>
              <a:pathLst>
                <a:path w="22149" h="10613" extrusionOk="0">
                  <a:moveTo>
                    <a:pt x="15686" y="0"/>
                  </a:moveTo>
                  <a:cubicBezTo>
                    <a:pt x="13179" y="0"/>
                    <a:pt x="10752" y="1300"/>
                    <a:pt x="8701" y="2821"/>
                  </a:cubicBezTo>
                  <a:cubicBezTo>
                    <a:pt x="6373" y="4548"/>
                    <a:pt x="4249" y="6628"/>
                    <a:pt x="1598" y="7803"/>
                  </a:cubicBezTo>
                  <a:cubicBezTo>
                    <a:pt x="1235" y="7963"/>
                    <a:pt x="859" y="8107"/>
                    <a:pt x="548" y="8356"/>
                  </a:cubicBezTo>
                  <a:cubicBezTo>
                    <a:pt x="240" y="8603"/>
                    <a:pt x="0" y="8978"/>
                    <a:pt x="29" y="9373"/>
                  </a:cubicBezTo>
                  <a:cubicBezTo>
                    <a:pt x="80" y="10066"/>
                    <a:pt x="865" y="10444"/>
                    <a:pt x="1552" y="10548"/>
                  </a:cubicBezTo>
                  <a:cubicBezTo>
                    <a:pt x="1840" y="10592"/>
                    <a:pt x="2128" y="10612"/>
                    <a:pt x="2414" y="10612"/>
                  </a:cubicBezTo>
                  <a:cubicBezTo>
                    <a:pt x="4406" y="10612"/>
                    <a:pt x="6343" y="9618"/>
                    <a:pt x="7997" y="8449"/>
                  </a:cubicBezTo>
                  <a:cubicBezTo>
                    <a:pt x="9890" y="7112"/>
                    <a:pt x="11624" y="5495"/>
                    <a:pt x="13756" y="4587"/>
                  </a:cubicBezTo>
                  <a:cubicBezTo>
                    <a:pt x="14366" y="4326"/>
                    <a:pt x="15048" y="4134"/>
                    <a:pt x="15704" y="4134"/>
                  </a:cubicBezTo>
                  <a:cubicBezTo>
                    <a:pt x="16181" y="4134"/>
                    <a:pt x="16645" y="4236"/>
                    <a:pt x="17055" y="4488"/>
                  </a:cubicBezTo>
                  <a:cubicBezTo>
                    <a:pt x="17727" y="4901"/>
                    <a:pt x="18141" y="5646"/>
                    <a:pt x="18822" y="6039"/>
                  </a:cubicBezTo>
                  <a:cubicBezTo>
                    <a:pt x="19135" y="6220"/>
                    <a:pt x="19495" y="6308"/>
                    <a:pt x="19856" y="6308"/>
                  </a:cubicBezTo>
                  <a:cubicBezTo>
                    <a:pt x="20388" y="6308"/>
                    <a:pt x="20922" y="6116"/>
                    <a:pt x="21309" y="5752"/>
                  </a:cubicBezTo>
                  <a:cubicBezTo>
                    <a:pt x="21961" y="5138"/>
                    <a:pt x="22148" y="4087"/>
                    <a:pt x="21749" y="3286"/>
                  </a:cubicBezTo>
                  <a:lnTo>
                    <a:pt x="21747" y="3286"/>
                  </a:lnTo>
                  <a:cubicBezTo>
                    <a:pt x="21392" y="2574"/>
                    <a:pt x="21107" y="1698"/>
                    <a:pt x="20424" y="1291"/>
                  </a:cubicBezTo>
                  <a:cubicBezTo>
                    <a:pt x="19424" y="695"/>
                    <a:pt x="18354" y="309"/>
                    <a:pt x="16718" y="76"/>
                  </a:cubicBezTo>
                  <a:cubicBezTo>
                    <a:pt x="16373" y="25"/>
                    <a:pt x="16029" y="0"/>
                    <a:pt x="15686" y="0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>
              <a:off x="5071800" y="2201375"/>
              <a:ext cx="143700" cy="299075"/>
            </a:xfrm>
            <a:custGeom>
              <a:avLst/>
              <a:gdLst/>
              <a:ahLst/>
              <a:cxnLst/>
              <a:rect l="l" t="t" r="r" b="b"/>
              <a:pathLst>
                <a:path w="5748" h="11963" extrusionOk="0">
                  <a:moveTo>
                    <a:pt x="5737" y="1"/>
                  </a:moveTo>
                  <a:cubicBezTo>
                    <a:pt x="5723" y="1"/>
                    <a:pt x="5589" y="132"/>
                    <a:pt x="5358" y="372"/>
                  </a:cubicBezTo>
                  <a:cubicBezTo>
                    <a:pt x="5119" y="615"/>
                    <a:pt x="4793" y="987"/>
                    <a:pt x="4411" y="1464"/>
                  </a:cubicBezTo>
                  <a:cubicBezTo>
                    <a:pt x="4025" y="1938"/>
                    <a:pt x="3599" y="2529"/>
                    <a:pt x="3157" y="3208"/>
                  </a:cubicBezTo>
                  <a:cubicBezTo>
                    <a:pt x="2725" y="3891"/>
                    <a:pt x="2283" y="4662"/>
                    <a:pt x="1876" y="5503"/>
                  </a:cubicBezTo>
                  <a:cubicBezTo>
                    <a:pt x="1477" y="6349"/>
                    <a:pt x="1150" y="7176"/>
                    <a:pt x="890" y="7942"/>
                  </a:cubicBezTo>
                  <a:cubicBezTo>
                    <a:pt x="639" y="8710"/>
                    <a:pt x="446" y="9414"/>
                    <a:pt x="319" y="10012"/>
                  </a:cubicBezTo>
                  <a:cubicBezTo>
                    <a:pt x="188" y="10608"/>
                    <a:pt x="103" y="11096"/>
                    <a:pt x="62" y="11436"/>
                  </a:cubicBezTo>
                  <a:cubicBezTo>
                    <a:pt x="20" y="11774"/>
                    <a:pt x="1" y="11963"/>
                    <a:pt x="14" y="11963"/>
                  </a:cubicBezTo>
                  <a:cubicBezTo>
                    <a:pt x="14" y="11963"/>
                    <a:pt x="14" y="11963"/>
                    <a:pt x="14" y="11963"/>
                  </a:cubicBezTo>
                  <a:cubicBezTo>
                    <a:pt x="26" y="11963"/>
                    <a:pt x="67" y="11780"/>
                    <a:pt x="130" y="11446"/>
                  </a:cubicBezTo>
                  <a:cubicBezTo>
                    <a:pt x="192" y="11112"/>
                    <a:pt x="294" y="10630"/>
                    <a:pt x="439" y="10039"/>
                  </a:cubicBezTo>
                  <a:cubicBezTo>
                    <a:pt x="581" y="9449"/>
                    <a:pt x="786" y="8754"/>
                    <a:pt x="1044" y="7994"/>
                  </a:cubicBezTo>
                  <a:cubicBezTo>
                    <a:pt x="1311" y="7238"/>
                    <a:pt x="1637" y="6416"/>
                    <a:pt x="2034" y="5579"/>
                  </a:cubicBezTo>
                  <a:cubicBezTo>
                    <a:pt x="2437" y="4745"/>
                    <a:pt x="2871" y="3976"/>
                    <a:pt x="3294" y="3293"/>
                  </a:cubicBezTo>
                  <a:cubicBezTo>
                    <a:pt x="3724" y="2615"/>
                    <a:pt x="4137" y="2021"/>
                    <a:pt x="4507" y="1539"/>
                  </a:cubicBezTo>
                  <a:cubicBezTo>
                    <a:pt x="4876" y="1057"/>
                    <a:pt x="5186" y="675"/>
                    <a:pt x="5410" y="416"/>
                  </a:cubicBezTo>
                  <a:cubicBezTo>
                    <a:pt x="5630" y="158"/>
                    <a:pt x="5748" y="9"/>
                    <a:pt x="5738" y="1"/>
                  </a:cubicBezTo>
                  <a:cubicBezTo>
                    <a:pt x="5738" y="1"/>
                    <a:pt x="5738" y="1"/>
                    <a:pt x="57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9"/>
            <p:cNvSpPr/>
            <p:nvPr/>
          </p:nvSpPr>
          <p:spPr>
            <a:xfrm>
              <a:off x="5215200" y="2384425"/>
              <a:ext cx="70350" cy="137600"/>
            </a:xfrm>
            <a:custGeom>
              <a:avLst/>
              <a:gdLst/>
              <a:ahLst/>
              <a:cxnLst/>
              <a:rect l="l" t="t" r="r" b="b"/>
              <a:pathLst>
                <a:path w="2814" h="5504" extrusionOk="0">
                  <a:moveTo>
                    <a:pt x="2778" y="0"/>
                  </a:moveTo>
                  <a:cubicBezTo>
                    <a:pt x="2738" y="0"/>
                    <a:pt x="2650" y="10"/>
                    <a:pt x="2524" y="37"/>
                  </a:cubicBezTo>
                  <a:cubicBezTo>
                    <a:pt x="2344" y="74"/>
                    <a:pt x="2092" y="157"/>
                    <a:pt x="1802" y="311"/>
                  </a:cubicBezTo>
                  <a:cubicBezTo>
                    <a:pt x="1231" y="612"/>
                    <a:pt x="510" y="1288"/>
                    <a:pt x="251" y="2281"/>
                  </a:cubicBezTo>
                  <a:cubicBezTo>
                    <a:pt x="0" y="3277"/>
                    <a:pt x="309" y="4214"/>
                    <a:pt x="668" y="4753"/>
                  </a:cubicBezTo>
                  <a:cubicBezTo>
                    <a:pt x="845" y="5027"/>
                    <a:pt x="1029" y="5221"/>
                    <a:pt x="1168" y="5339"/>
                  </a:cubicBezTo>
                  <a:cubicBezTo>
                    <a:pt x="1298" y="5451"/>
                    <a:pt x="1382" y="5504"/>
                    <a:pt x="1397" y="5504"/>
                  </a:cubicBezTo>
                  <a:cubicBezTo>
                    <a:pt x="1398" y="5504"/>
                    <a:pt x="1399" y="5504"/>
                    <a:pt x="1399" y="5503"/>
                  </a:cubicBezTo>
                  <a:cubicBezTo>
                    <a:pt x="1422" y="5476"/>
                    <a:pt x="1092" y="5237"/>
                    <a:pt x="772" y="4687"/>
                  </a:cubicBezTo>
                  <a:cubicBezTo>
                    <a:pt x="454" y="4154"/>
                    <a:pt x="186" y="3259"/>
                    <a:pt x="421" y="2324"/>
                  </a:cubicBezTo>
                  <a:cubicBezTo>
                    <a:pt x="662" y="1390"/>
                    <a:pt x="1330" y="734"/>
                    <a:pt x="1864" y="419"/>
                  </a:cubicBezTo>
                  <a:cubicBezTo>
                    <a:pt x="2408" y="91"/>
                    <a:pt x="2813" y="39"/>
                    <a:pt x="2804" y="5"/>
                  </a:cubicBezTo>
                  <a:cubicBezTo>
                    <a:pt x="2804" y="2"/>
                    <a:pt x="2795" y="0"/>
                    <a:pt x="27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9"/>
            <p:cNvSpPr/>
            <p:nvPr/>
          </p:nvSpPr>
          <p:spPr>
            <a:xfrm>
              <a:off x="5652025" y="2408725"/>
              <a:ext cx="35525" cy="98200"/>
            </a:xfrm>
            <a:custGeom>
              <a:avLst/>
              <a:gdLst/>
              <a:ahLst/>
              <a:cxnLst/>
              <a:rect l="l" t="t" r="r" b="b"/>
              <a:pathLst>
                <a:path w="1421" h="3928" extrusionOk="0">
                  <a:moveTo>
                    <a:pt x="1398" y="0"/>
                  </a:moveTo>
                  <a:cubicBezTo>
                    <a:pt x="1369" y="0"/>
                    <a:pt x="1163" y="129"/>
                    <a:pt x="907" y="410"/>
                  </a:cubicBezTo>
                  <a:cubicBezTo>
                    <a:pt x="639" y="703"/>
                    <a:pt x="334" y="1182"/>
                    <a:pt x="167" y="1772"/>
                  </a:cubicBezTo>
                  <a:cubicBezTo>
                    <a:pt x="1" y="2363"/>
                    <a:pt x="8" y="2928"/>
                    <a:pt x="84" y="3319"/>
                  </a:cubicBezTo>
                  <a:cubicBezTo>
                    <a:pt x="156" y="3706"/>
                    <a:pt x="270" y="3927"/>
                    <a:pt x="288" y="3927"/>
                  </a:cubicBezTo>
                  <a:cubicBezTo>
                    <a:pt x="288" y="3927"/>
                    <a:pt x="288" y="3927"/>
                    <a:pt x="288" y="3927"/>
                  </a:cubicBezTo>
                  <a:cubicBezTo>
                    <a:pt x="317" y="3918"/>
                    <a:pt x="246" y="3684"/>
                    <a:pt x="205" y="3302"/>
                  </a:cubicBezTo>
                  <a:cubicBezTo>
                    <a:pt x="165" y="2920"/>
                    <a:pt x="176" y="2384"/>
                    <a:pt x="334" y="1820"/>
                  </a:cubicBezTo>
                  <a:cubicBezTo>
                    <a:pt x="495" y="1257"/>
                    <a:pt x="767" y="792"/>
                    <a:pt x="1002" y="489"/>
                  </a:cubicBezTo>
                  <a:cubicBezTo>
                    <a:pt x="1237" y="184"/>
                    <a:pt x="1421" y="24"/>
                    <a:pt x="1401" y="1"/>
                  </a:cubicBezTo>
                  <a:cubicBezTo>
                    <a:pt x="1401" y="0"/>
                    <a:pt x="1400" y="0"/>
                    <a:pt x="13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5263225" y="2024175"/>
              <a:ext cx="20000" cy="51800"/>
            </a:xfrm>
            <a:custGeom>
              <a:avLst/>
              <a:gdLst/>
              <a:ahLst/>
              <a:cxnLst/>
              <a:rect l="l" t="t" r="r" b="b"/>
              <a:pathLst>
                <a:path w="800" h="2072" extrusionOk="0">
                  <a:moveTo>
                    <a:pt x="755" y="0"/>
                  </a:moveTo>
                  <a:cubicBezTo>
                    <a:pt x="724" y="0"/>
                    <a:pt x="616" y="66"/>
                    <a:pt x="485" y="204"/>
                  </a:cubicBezTo>
                  <a:cubicBezTo>
                    <a:pt x="340" y="358"/>
                    <a:pt x="176" y="615"/>
                    <a:pt x="88" y="929"/>
                  </a:cubicBezTo>
                  <a:cubicBezTo>
                    <a:pt x="1" y="1246"/>
                    <a:pt x="7" y="1548"/>
                    <a:pt x="53" y="1755"/>
                  </a:cubicBezTo>
                  <a:cubicBezTo>
                    <a:pt x="94" y="1958"/>
                    <a:pt x="160" y="2071"/>
                    <a:pt x="183" y="2071"/>
                  </a:cubicBezTo>
                  <a:cubicBezTo>
                    <a:pt x="183" y="2071"/>
                    <a:pt x="184" y="2071"/>
                    <a:pt x="184" y="2071"/>
                  </a:cubicBezTo>
                  <a:cubicBezTo>
                    <a:pt x="234" y="2058"/>
                    <a:pt x="86" y="1562"/>
                    <a:pt x="256" y="975"/>
                  </a:cubicBezTo>
                  <a:cubicBezTo>
                    <a:pt x="414" y="387"/>
                    <a:pt x="800" y="40"/>
                    <a:pt x="763" y="3"/>
                  </a:cubicBezTo>
                  <a:cubicBezTo>
                    <a:pt x="762" y="1"/>
                    <a:pt x="759" y="0"/>
                    <a:pt x="7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9"/>
            <p:cNvSpPr/>
            <p:nvPr/>
          </p:nvSpPr>
          <p:spPr>
            <a:xfrm>
              <a:off x="5071975" y="2906475"/>
              <a:ext cx="13250" cy="60450"/>
            </a:xfrm>
            <a:custGeom>
              <a:avLst/>
              <a:gdLst/>
              <a:ahLst/>
              <a:cxnLst/>
              <a:rect l="l" t="t" r="r" b="b"/>
              <a:pathLst>
                <a:path w="530" h="2418" extrusionOk="0">
                  <a:moveTo>
                    <a:pt x="239" y="1"/>
                  </a:moveTo>
                  <a:cubicBezTo>
                    <a:pt x="193" y="1"/>
                    <a:pt x="0" y="545"/>
                    <a:pt x="73" y="1238"/>
                  </a:cubicBezTo>
                  <a:cubicBezTo>
                    <a:pt x="139" y="1924"/>
                    <a:pt x="432" y="2417"/>
                    <a:pt x="479" y="2417"/>
                  </a:cubicBezTo>
                  <a:cubicBezTo>
                    <a:pt x="480" y="2417"/>
                    <a:pt x="481" y="2417"/>
                    <a:pt x="482" y="2417"/>
                  </a:cubicBezTo>
                  <a:cubicBezTo>
                    <a:pt x="530" y="2393"/>
                    <a:pt x="310" y="1886"/>
                    <a:pt x="246" y="1220"/>
                  </a:cubicBezTo>
                  <a:cubicBezTo>
                    <a:pt x="175" y="555"/>
                    <a:pt x="291" y="13"/>
                    <a:pt x="241" y="1"/>
                  </a:cubicBezTo>
                  <a:cubicBezTo>
                    <a:pt x="240" y="1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9"/>
            <p:cNvSpPr/>
            <p:nvPr/>
          </p:nvSpPr>
          <p:spPr>
            <a:xfrm>
              <a:off x="4993950" y="3210200"/>
              <a:ext cx="22900" cy="141350"/>
            </a:xfrm>
            <a:custGeom>
              <a:avLst/>
              <a:gdLst/>
              <a:ahLst/>
              <a:cxnLst/>
              <a:rect l="l" t="t" r="r" b="b"/>
              <a:pathLst>
                <a:path w="916" h="5654" extrusionOk="0">
                  <a:moveTo>
                    <a:pt x="888" y="0"/>
                  </a:moveTo>
                  <a:cubicBezTo>
                    <a:pt x="873" y="0"/>
                    <a:pt x="824" y="65"/>
                    <a:pt x="744" y="186"/>
                  </a:cubicBezTo>
                  <a:cubicBezTo>
                    <a:pt x="655" y="309"/>
                    <a:pt x="549" y="502"/>
                    <a:pt x="437" y="751"/>
                  </a:cubicBezTo>
                  <a:cubicBezTo>
                    <a:pt x="209" y="1245"/>
                    <a:pt x="5" y="1988"/>
                    <a:pt x="1" y="2823"/>
                  </a:cubicBezTo>
                  <a:cubicBezTo>
                    <a:pt x="1" y="3661"/>
                    <a:pt x="201" y="4403"/>
                    <a:pt x="425" y="4899"/>
                  </a:cubicBezTo>
                  <a:cubicBezTo>
                    <a:pt x="537" y="5148"/>
                    <a:pt x="641" y="5343"/>
                    <a:pt x="730" y="5466"/>
                  </a:cubicBezTo>
                  <a:cubicBezTo>
                    <a:pt x="809" y="5585"/>
                    <a:pt x="860" y="5652"/>
                    <a:pt x="873" y="5652"/>
                  </a:cubicBezTo>
                  <a:cubicBezTo>
                    <a:pt x="874" y="5652"/>
                    <a:pt x="874" y="5652"/>
                    <a:pt x="875" y="5652"/>
                  </a:cubicBezTo>
                  <a:lnTo>
                    <a:pt x="875" y="5653"/>
                  </a:lnTo>
                  <a:cubicBezTo>
                    <a:pt x="902" y="5636"/>
                    <a:pt x="728" y="5351"/>
                    <a:pt x="539" y="4853"/>
                  </a:cubicBezTo>
                  <a:cubicBezTo>
                    <a:pt x="350" y="4357"/>
                    <a:pt x="174" y="3635"/>
                    <a:pt x="174" y="2825"/>
                  </a:cubicBezTo>
                  <a:cubicBezTo>
                    <a:pt x="178" y="2013"/>
                    <a:pt x="358" y="1293"/>
                    <a:pt x="551" y="797"/>
                  </a:cubicBezTo>
                  <a:cubicBezTo>
                    <a:pt x="740" y="300"/>
                    <a:pt x="915" y="16"/>
                    <a:pt x="890" y="1"/>
                  </a:cubicBezTo>
                  <a:cubicBezTo>
                    <a:pt x="890" y="0"/>
                    <a:pt x="889" y="0"/>
                    <a:pt x="8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9"/>
            <p:cNvSpPr/>
            <p:nvPr/>
          </p:nvSpPr>
          <p:spPr>
            <a:xfrm>
              <a:off x="5226325" y="3491850"/>
              <a:ext cx="35525" cy="127550"/>
            </a:xfrm>
            <a:custGeom>
              <a:avLst/>
              <a:gdLst/>
              <a:ahLst/>
              <a:cxnLst/>
              <a:rect l="l" t="t" r="r" b="b"/>
              <a:pathLst>
                <a:path w="1421" h="5102" extrusionOk="0">
                  <a:moveTo>
                    <a:pt x="1398" y="1"/>
                  </a:moveTo>
                  <a:cubicBezTo>
                    <a:pt x="1382" y="1"/>
                    <a:pt x="1313" y="40"/>
                    <a:pt x="1205" y="123"/>
                  </a:cubicBezTo>
                  <a:cubicBezTo>
                    <a:pt x="1087" y="214"/>
                    <a:pt x="927" y="362"/>
                    <a:pt x="759" y="569"/>
                  </a:cubicBezTo>
                  <a:cubicBezTo>
                    <a:pt x="422" y="978"/>
                    <a:pt x="65" y="1672"/>
                    <a:pt x="32" y="2502"/>
                  </a:cubicBezTo>
                  <a:cubicBezTo>
                    <a:pt x="1" y="3332"/>
                    <a:pt x="302" y="4051"/>
                    <a:pt x="607" y="4485"/>
                  </a:cubicBezTo>
                  <a:cubicBezTo>
                    <a:pt x="757" y="4705"/>
                    <a:pt x="904" y="4865"/>
                    <a:pt x="1016" y="4964"/>
                  </a:cubicBezTo>
                  <a:cubicBezTo>
                    <a:pt x="1118" y="5057"/>
                    <a:pt x="1185" y="5101"/>
                    <a:pt x="1199" y="5101"/>
                  </a:cubicBezTo>
                  <a:cubicBezTo>
                    <a:pt x="1200" y="5101"/>
                    <a:pt x="1201" y="5101"/>
                    <a:pt x="1201" y="5101"/>
                  </a:cubicBezTo>
                  <a:lnTo>
                    <a:pt x="1203" y="5101"/>
                  </a:lnTo>
                  <a:cubicBezTo>
                    <a:pt x="1224" y="5079"/>
                    <a:pt x="977" y="4859"/>
                    <a:pt x="711" y="4418"/>
                  </a:cubicBezTo>
                  <a:cubicBezTo>
                    <a:pt x="443" y="3982"/>
                    <a:pt x="177" y="3293"/>
                    <a:pt x="207" y="2510"/>
                  </a:cubicBezTo>
                  <a:cubicBezTo>
                    <a:pt x="238" y="1724"/>
                    <a:pt x="557" y="1057"/>
                    <a:pt x="858" y="644"/>
                  </a:cubicBezTo>
                  <a:cubicBezTo>
                    <a:pt x="1159" y="223"/>
                    <a:pt x="1421" y="25"/>
                    <a:pt x="1402" y="2"/>
                  </a:cubicBezTo>
                  <a:cubicBezTo>
                    <a:pt x="1401" y="1"/>
                    <a:pt x="1400" y="1"/>
                    <a:pt x="13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5235350" y="3748475"/>
              <a:ext cx="24775" cy="63450"/>
            </a:xfrm>
            <a:custGeom>
              <a:avLst/>
              <a:gdLst/>
              <a:ahLst/>
              <a:cxnLst/>
              <a:rect l="l" t="t" r="r" b="b"/>
              <a:pathLst>
                <a:path w="991" h="2538" extrusionOk="0">
                  <a:moveTo>
                    <a:pt x="944" y="1"/>
                  </a:moveTo>
                  <a:cubicBezTo>
                    <a:pt x="890" y="1"/>
                    <a:pt x="454" y="452"/>
                    <a:pt x="234" y="1171"/>
                  </a:cubicBezTo>
                  <a:cubicBezTo>
                    <a:pt x="1" y="1906"/>
                    <a:pt x="113" y="2537"/>
                    <a:pt x="156" y="2537"/>
                  </a:cubicBezTo>
                  <a:cubicBezTo>
                    <a:pt x="156" y="2537"/>
                    <a:pt x="157" y="2537"/>
                    <a:pt x="157" y="2537"/>
                  </a:cubicBezTo>
                  <a:cubicBezTo>
                    <a:pt x="209" y="2535"/>
                    <a:pt x="176" y="1924"/>
                    <a:pt x="400" y="1223"/>
                  </a:cubicBezTo>
                  <a:cubicBezTo>
                    <a:pt x="616" y="517"/>
                    <a:pt x="990" y="35"/>
                    <a:pt x="948" y="2"/>
                  </a:cubicBezTo>
                  <a:cubicBezTo>
                    <a:pt x="947" y="1"/>
                    <a:pt x="946" y="1"/>
                    <a:pt x="9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5502425" y="3364325"/>
              <a:ext cx="63100" cy="163400"/>
            </a:xfrm>
            <a:custGeom>
              <a:avLst/>
              <a:gdLst/>
              <a:ahLst/>
              <a:cxnLst/>
              <a:rect l="l" t="t" r="r" b="b"/>
              <a:pathLst>
                <a:path w="2524" h="6536" extrusionOk="0">
                  <a:moveTo>
                    <a:pt x="1584" y="1"/>
                  </a:moveTo>
                  <a:cubicBezTo>
                    <a:pt x="1568" y="1"/>
                    <a:pt x="1477" y="63"/>
                    <a:pt x="1335" y="189"/>
                  </a:cubicBezTo>
                  <a:cubicBezTo>
                    <a:pt x="1185" y="320"/>
                    <a:pt x="984" y="536"/>
                    <a:pt x="783" y="835"/>
                  </a:cubicBezTo>
                  <a:cubicBezTo>
                    <a:pt x="378" y="1422"/>
                    <a:pt x="0" y="2421"/>
                    <a:pt x="154" y="3534"/>
                  </a:cubicBezTo>
                  <a:cubicBezTo>
                    <a:pt x="315" y="4645"/>
                    <a:pt x="953" y="5502"/>
                    <a:pt x="1505" y="5955"/>
                  </a:cubicBezTo>
                  <a:cubicBezTo>
                    <a:pt x="1781" y="6187"/>
                    <a:pt x="2034" y="6339"/>
                    <a:pt x="2215" y="6424"/>
                  </a:cubicBezTo>
                  <a:cubicBezTo>
                    <a:pt x="2376" y="6501"/>
                    <a:pt x="2478" y="6536"/>
                    <a:pt x="2501" y="6536"/>
                  </a:cubicBezTo>
                  <a:cubicBezTo>
                    <a:pt x="2504" y="6536"/>
                    <a:pt x="2506" y="6535"/>
                    <a:pt x="2506" y="6534"/>
                  </a:cubicBezTo>
                  <a:cubicBezTo>
                    <a:pt x="2524" y="6503"/>
                    <a:pt x="2105" y="6337"/>
                    <a:pt x="1586" y="5863"/>
                  </a:cubicBezTo>
                  <a:cubicBezTo>
                    <a:pt x="1073" y="5400"/>
                    <a:pt x="481" y="4568"/>
                    <a:pt x="328" y="3511"/>
                  </a:cubicBezTo>
                  <a:cubicBezTo>
                    <a:pt x="181" y="2452"/>
                    <a:pt x="521" y="1487"/>
                    <a:pt x="888" y="901"/>
                  </a:cubicBezTo>
                  <a:cubicBezTo>
                    <a:pt x="1254" y="301"/>
                    <a:pt x="1611" y="27"/>
                    <a:pt x="1586" y="2"/>
                  </a:cubicBezTo>
                  <a:cubicBezTo>
                    <a:pt x="1586" y="1"/>
                    <a:pt x="1585" y="1"/>
                    <a:pt x="1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5364275" y="3947375"/>
              <a:ext cx="151150" cy="131300"/>
            </a:xfrm>
            <a:custGeom>
              <a:avLst/>
              <a:gdLst/>
              <a:ahLst/>
              <a:cxnLst/>
              <a:rect l="l" t="t" r="r" b="b"/>
              <a:pathLst>
                <a:path w="6046" h="5252" extrusionOk="0">
                  <a:moveTo>
                    <a:pt x="14" y="0"/>
                  </a:moveTo>
                  <a:cubicBezTo>
                    <a:pt x="13" y="0"/>
                    <a:pt x="13" y="0"/>
                    <a:pt x="12" y="1"/>
                  </a:cubicBezTo>
                  <a:cubicBezTo>
                    <a:pt x="1" y="6"/>
                    <a:pt x="35" y="116"/>
                    <a:pt x="109" y="315"/>
                  </a:cubicBezTo>
                  <a:cubicBezTo>
                    <a:pt x="178" y="514"/>
                    <a:pt x="306" y="793"/>
                    <a:pt x="483" y="1127"/>
                  </a:cubicBezTo>
                  <a:cubicBezTo>
                    <a:pt x="659" y="1461"/>
                    <a:pt x="906" y="1841"/>
                    <a:pt x="1210" y="2239"/>
                  </a:cubicBezTo>
                  <a:cubicBezTo>
                    <a:pt x="1523" y="2632"/>
                    <a:pt x="1895" y="3039"/>
                    <a:pt x="2331" y="3421"/>
                  </a:cubicBezTo>
                  <a:cubicBezTo>
                    <a:pt x="2769" y="3799"/>
                    <a:pt x="3225" y="4114"/>
                    <a:pt x="3657" y="4368"/>
                  </a:cubicBezTo>
                  <a:cubicBezTo>
                    <a:pt x="4093" y="4615"/>
                    <a:pt x="4502" y="4808"/>
                    <a:pt x="4857" y="4936"/>
                  </a:cubicBezTo>
                  <a:cubicBezTo>
                    <a:pt x="5212" y="5067"/>
                    <a:pt x="5507" y="5154"/>
                    <a:pt x="5713" y="5196"/>
                  </a:cubicBezTo>
                  <a:cubicBezTo>
                    <a:pt x="5880" y="5232"/>
                    <a:pt x="5988" y="5251"/>
                    <a:pt x="6024" y="5251"/>
                  </a:cubicBezTo>
                  <a:cubicBezTo>
                    <a:pt x="6033" y="5251"/>
                    <a:pt x="6037" y="5250"/>
                    <a:pt x="6037" y="5248"/>
                  </a:cubicBezTo>
                  <a:cubicBezTo>
                    <a:pt x="6045" y="5215"/>
                    <a:pt x="5592" y="5109"/>
                    <a:pt x="4903" y="4822"/>
                  </a:cubicBezTo>
                  <a:cubicBezTo>
                    <a:pt x="4558" y="4679"/>
                    <a:pt x="4160" y="4480"/>
                    <a:pt x="3738" y="4230"/>
                  </a:cubicBezTo>
                  <a:cubicBezTo>
                    <a:pt x="3319" y="3973"/>
                    <a:pt x="2875" y="3660"/>
                    <a:pt x="2445" y="3290"/>
                  </a:cubicBezTo>
                  <a:cubicBezTo>
                    <a:pt x="2019" y="2916"/>
                    <a:pt x="1648" y="2518"/>
                    <a:pt x="1336" y="2138"/>
                  </a:cubicBezTo>
                  <a:cubicBezTo>
                    <a:pt x="1031" y="1754"/>
                    <a:pt x="778" y="1388"/>
                    <a:pt x="591" y="1066"/>
                  </a:cubicBezTo>
                  <a:cubicBezTo>
                    <a:pt x="216" y="431"/>
                    <a:pt x="48" y="0"/>
                    <a:pt x="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9"/>
            <p:cNvSpPr/>
            <p:nvPr/>
          </p:nvSpPr>
          <p:spPr>
            <a:xfrm>
              <a:off x="5365450" y="3099800"/>
              <a:ext cx="67200" cy="70700"/>
            </a:xfrm>
            <a:custGeom>
              <a:avLst/>
              <a:gdLst/>
              <a:ahLst/>
              <a:cxnLst/>
              <a:rect l="l" t="t" r="r" b="b"/>
              <a:pathLst>
                <a:path w="2688" h="2828" extrusionOk="0">
                  <a:moveTo>
                    <a:pt x="43" y="0"/>
                  </a:moveTo>
                  <a:cubicBezTo>
                    <a:pt x="42" y="0"/>
                    <a:pt x="41" y="0"/>
                    <a:pt x="41" y="1"/>
                  </a:cubicBezTo>
                  <a:cubicBezTo>
                    <a:pt x="0" y="4"/>
                    <a:pt x="228" y="915"/>
                    <a:pt x="999" y="1739"/>
                  </a:cubicBezTo>
                  <a:cubicBezTo>
                    <a:pt x="1716" y="2518"/>
                    <a:pt x="2546" y="2827"/>
                    <a:pt x="2650" y="2827"/>
                  </a:cubicBezTo>
                  <a:cubicBezTo>
                    <a:pt x="2656" y="2827"/>
                    <a:pt x="2660" y="2826"/>
                    <a:pt x="2660" y="2823"/>
                  </a:cubicBezTo>
                  <a:cubicBezTo>
                    <a:pt x="2687" y="2775"/>
                    <a:pt x="1860" y="2418"/>
                    <a:pt x="1129" y="1619"/>
                  </a:cubicBezTo>
                  <a:cubicBezTo>
                    <a:pt x="395" y="840"/>
                    <a:pt x="100" y="0"/>
                    <a:pt x="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5669200" y="2690975"/>
              <a:ext cx="59400" cy="74800"/>
            </a:xfrm>
            <a:custGeom>
              <a:avLst/>
              <a:gdLst/>
              <a:ahLst/>
              <a:cxnLst/>
              <a:rect l="l" t="t" r="r" b="b"/>
              <a:pathLst>
                <a:path w="2376" h="2992" extrusionOk="0">
                  <a:moveTo>
                    <a:pt x="45" y="1"/>
                  </a:moveTo>
                  <a:cubicBezTo>
                    <a:pt x="44" y="1"/>
                    <a:pt x="44" y="1"/>
                    <a:pt x="43" y="1"/>
                  </a:cubicBezTo>
                  <a:cubicBezTo>
                    <a:pt x="1" y="13"/>
                    <a:pt x="275" y="848"/>
                    <a:pt x="932" y="1695"/>
                  </a:cubicBezTo>
                  <a:cubicBezTo>
                    <a:pt x="1559" y="2517"/>
                    <a:pt x="2267" y="2992"/>
                    <a:pt x="2338" y="2992"/>
                  </a:cubicBezTo>
                  <a:cubicBezTo>
                    <a:pt x="2340" y="2992"/>
                    <a:pt x="2342" y="2991"/>
                    <a:pt x="2343" y="2990"/>
                  </a:cubicBezTo>
                  <a:cubicBezTo>
                    <a:pt x="2375" y="2947"/>
                    <a:pt x="1702" y="2419"/>
                    <a:pt x="1071" y="1589"/>
                  </a:cubicBezTo>
                  <a:cubicBezTo>
                    <a:pt x="440" y="777"/>
                    <a:pt x="101" y="1"/>
                    <a:pt x="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5087325" y="2746975"/>
              <a:ext cx="361000" cy="252975"/>
            </a:xfrm>
            <a:custGeom>
              <a:avLst/>
              <a:gdLst/>
              <a:ahLst/>
              <a:cxnLst/>
              <a:rect l="l" t="t" r="r" b="b"/>
              <a:pathLst>
                <a:path w="14440" h="10119" extrusionOk="0">
                  <a:moveTo>
                    <a:pt x="1447" y="1"/>
                  </a:moveTo>
                  <a:cubicBezTo>
                    <a:pt x="1254" y="1"/>
                    <a:pt x="1067" y="51"/>
                    <a:pt x="908" y="167"/>
                  </a:cubicBezTo>
                  <a:lnTo>
                    <a:pt x="906" y="167"/>
                  </a:lnTo>
                  <a:cubicBezTo>
                    <a:pt x="1" y="827"/>
                    <a:pt x="684" y="1980"/>
                    <a:pt x="684" y="1980"/>
                  </a:cubicBezTo>
                  <a:cubicBezTo>
                    <a:pt x="1807" y="4691"/>
                    <a:pt x="2999" y="6775"/>
                    <a:pt x="5644" y="8050"/>
                  </a:cubicBezTo>
                  <a:cubicBezTo>
                    <a:pt x="7569" y="8978"/>
                    <a:pt x="9553" y="9921"/>
                    <a:pt x="11684" y="10097"/>
                  </a:cubicBezTo>
                  <a:cubicBezTo>
                    <a:pt x="11843" y="10110"/>
                    <a:pt x="12004" y="10118"/>
                    <a:pt x="12165" y="10118"/>
                  </a:cubicBezTo>
                  <a:cubicBezTo>
                    <a:pt x="12627" y="10118"/>
                    <a:pt x="13088" y="10050"/>
                    <a:pt x="13492" y="9833"/>
                  </a:cubicBezTo>
                  <a:cubicBezTo>
                    <a:pt x="14036" y="9539"/>
                    <a:pt x="14439" y="8910"/>
                    <a:pt x="14299" y="8308"/>
                  </a:cubicBezTo>
                  <a:cubicBezTo>
                    <a:pt x="14175" y="7774"/>
                    <a:pt x="13683" y="7411"/>
                    <a:pt x="13203" y="7149"/>
                  </a:cubicBezTo>
                  <a:cubicBezTo>
                    <a:pt x="11279" y="6092"/>
                    <a:pt x="9034" y="5841"/>
                    <a:pt x="6886" y="5389"/>
                  </a:cubicBezTo>
                  <a:cubicBezTo>
                    <a:pt x="4737" y="4938"/>
                    <a:pt x="4631" y="3190"/>
                    <a:pt x="3277" y="1462"/>
                  </a:cubicBezTo>
                  <a:cubicBezTo>
                    <a:pt x="2966" y="1064"/>
                    <a:pt x="2704" y="618"/>
                    <a:pt x="2306" y="312"/>
                  </a:cubicBezTo>
                  <a:cubicBezTo>
                    <a:pt x="2063" y="124"/>
                    <a:pt x="1748" y="1"/>
                    <a:pt x="1447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5503375" y="3013700"/>
              <a:ext cx="72725" cy="68675"/>
            </a:xfrm>
            <a:custGeom>
              <a:avLst/>
              <a:gdLst/>
              <a:ahLst/>
              <a:cxnLst/>
              <a:rect l="l" t="t" r="r" b="b"/>
              <a:pathLst>
                <a:path w="2909" h="2747" extrusionOk="0">
                  <a:moveTo>
                    <a:pt x="1295" y="1"/>
                  </a:moveTo>
                  <a:cubicBezTo>
                    <a:pt x="626" y="49"/>
                    <a:pt x="43" y="657"/>
                    <a:pt x="22" y="1328"/>
                  </a:cubicBezTo>
                  <a:cubicBezTo>
                    <a:pt x="1" y="1994"/>
                    <a:pt x="531" y="2632"/>
                    <a:pt x="1189" y="2733"/>
                  </a:cubicBezTo>
                  <a:cubicBezTo>
                    <a:pt x="1251" y="2742"/>
                    <a:pt x="1313" y="2747"/>
                    <a:pt x="1375" y="2747"/>
                  </a:cubicBezTo>
                  <a:cubicBezTo>
                    <a:pt x="1972" y="2747"/>
                    <a:pt x="2560" y="2323"/>
                    <a:pt x="2721" y="1741"/>
                  </a:cubicBezTo>
                  <a:cubicBezTo>
                    <a:pt x="2908" y="1066"/>
                    <a:pt x="2439" y="254"/>
                    <a:pt x="1745" y="163"/>
                  </a:cubicBezTo>
                  <a:lnTo>
                    <a:pt x="1295" y="1"/>
                  </a:ln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BADCF0FB-2F67-121B-7B85-19C307F7C2BB}"/>
              </a:ext>
            </a:extLst>
          </p:cNvPr>
          <p:cNvSpPr txBox="1"/>
          <p:nvPr/>
        </p:nvSpPr>
        <p:spPr>
          <a:xfrm>
            <a:off x="5208729" y="3081201"/>
            <a:ext cx="229796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/>
              <a:t>הצגת ממצאי פענוח מטופלים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0"/>
          <p:cNvSpPr txBox="1">
            <a:spLocks noGrp="1"/>
          </p:cNvSpPr>
          <p:nvPr>
            <p:ph type="title"/>
          </p:nvPr>
        </p:nvSpPr>
        <p:spPr>
          <a:xfrm>
            <a:off x="1909789" y="4787"/>
            <a:ext cx="4304700" cy="86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800" dirty="0"/>
              <a:t>הנחות עבודה</a:t>
            </a:r>
            <a:endParaRPr sz="2800" dirty="0"/>
          </a:p>
        </p:txBody>
      </p:sp>
      <p:grpSp>
        <p:nvGrpSpPr>
          <p:cNvPr id="1061" name="Google Shape;1061;p40"/>
          <p:cNvGrpSpPr/>
          <p:nvPr/>
        </p:nvGrpSpPr>
        <p:grpSpPr>
          <a:xfrm>
            <a:off x="7687668" y="1416482"/>
            <a:ext cx="1021827" cy="933237"/>
            <a:chOff x="7077268" y="354300"/>
            <a:chExt cx="642053" cy="586351"/>
          </a:xfrm>
        </p:grpSpPr>
        <p:sp>
          <p:nvSpPr>
            <p:cNvPr id="1062" name="Google Shape;1062;p40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40"/>
          <p:cNvGrpSpPr/>
          <p:nvPr/>
        </p:nvGrpSpPr>
        <p:grpSpPr>
          <a:xfrm>
            <a:off x="8085795" y="41000"/>
            <a:ext cx="414927" cy="347100"/>
            <a:chOff x="2737973" y="2879366"/>
            <a:chExt cx="255670" cy="213863"/>
          </a:xfrm>
        </p:grpSpPr>
        <p:sp>
          <p:nvSpPr>
            <p:cNvPr id="1065" name="Google Shape;1065;p40"/>
            <p:cNvSpPr/>
            <p:nvPr/>
          </p:nvSpPr>
          <p:spPr>
            <a:xfrm>
              <a:off x="2842619" y="2947251"/>
              <a:ext cx="67551" cy="67551"/>
            </a:xfrm>
            <a:custGeom>
              <a:avLst/>
              <a:gdLst/>
              <a:ahLst/>
              <a:cxnLst/>
              <a:rect l="l" t="t" r="r" b="b"/>
              <a:pathLst>
                <a:path w="5261" h="5261" extrusionOk="0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2737973" y="2959051"/>
              <a:ext cx="38957" cy="38931"/>
            </a:xfrm>
            <a:custGeom>
              <a:avLst/>
              <a:gdLst/>
              <a:ahLst/>
              <a:cxnLst/>
              <a:rect l="l" t="t" r="r" b="b"/>
              <a:pathLst>
                <a:path w="3034" h="3032" extrusionOk="0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2954712" y="2879366"/>
              <a:ext cx="38931" cy="38969"/>
            </a:xfrm>
            <a:custGeom>
              <a:avLst/>
              <a:gdLst/>
              <a:ahLst/>
              <a:cxnLst/>
              <a:rect l="l" t="t" r="r" b="b"/>
              <a:pathLst>
                <a:path w="3032" h="3035" extrusionOk="0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2900437" y="3073738"/>
              <a:ext cx="19491" cy="19491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" name="Google Shape;1069;p40"/>
          <p:cNvGrpSpPr/>
          <p:nvPr/>
        </p:nvGrpSpPr>
        <p:grpSpPr>
          <a:xfrm rot="4499985">
            <a:off x="-650270" y="2211440"/>
            <a:ext cx="2000156" cy="1826633"/>
            <a:chOff x="7077268" y="354300"/>
            <a:chExt cx="642053" cy="586351"/>
          </a:xfrm>
        </p:grpSpPr>
        <p:sp>
          <p:nvSpPr>
            <p:cNvPr id="1070" name="Google Shape;1070;p40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" name="Google Shape;1072;p40"/>
          <p:cNvGrpSpPr/>
          <p:nvPr/>
        </p:nvGrpSpPr>
        <p:grpSpPr>
          <a:xfrm flipH="1">
            <a:off x="1411173" y="3602693"/>
            <a:ext cx="582888" cy="601496"/>
            <a:chOff x="8884746" y="289993"/>
            <a:chExt cx="297924" cy="307435"/>
          </a:xfrm>
        </p:grpSpPr>
        <p:sp>
          <p:nvSpPr>
            <p:cNvPr id="1073" name="Google Shape;1073;p40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0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" name="Google Shape;1075;p40"/>
          <p:cNvGrpSpPr/>
          <p:nvPr/>
        </p:nvGrpSpPr>
        <p:grpSpPr>
          <a:xfrm rot="-5400000">
            <a:off x="6761120" y="-698782"/>
            <a:ext cx="2000186" cy="1826661"/>
            <a:chOff x="7077268" y="354300"/>
            <a:chExt cx="642053" cy="586351"/>
          </a:xfrm>
        </p:grpSpPr>
        <p:sp>
          <p:nvSpPr>
            <p:cNvPr id="1076" name="Google Shape;1076;p40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0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515FFFC-FCC1-2118-92A5-370E2A179570}"/>
              </a:ext>
            </a:extLst>
          </p:cNvPr>
          <p:cNvSpPr txBox="1"/>
          <p:nvPr/>
        </p:nvSpPr>
        <p:spPr>
          <a:xfrm>
            <a:off x="631942" y="1072386"/>
            <a:ext cx="7517076" cy="55460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lnSpc>
                <a:spcPct val="150000"/>
              </a:lnSpc>
              <a:buAutoNum type="arabicPeriod"/>
            </a:pPr>
            <a:r>
              <a:rPr lang="he-IL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רגסטרציה</a:t>
            </a: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 מבוצעת ע"י התאמת תוצר </a:t>
            </a:r>
            <a:r>
              <a:rPr lang="he-IL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האנגיו</a:t>
            </a: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 האיכותי ביותר </a:t>
            </a:r>
            <a:r>
              <a:rPr lang="he-IL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לפרפוזיה</a:t>
            </a: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 עפ"י כל </a:t>
            </a:r>
            <a:r>
              <a:rPr lang="he-IL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מטופל בנפרד</a:t>
            </a:r>
          </a:p>
          <a:p>
            <a:pPr marL="342900" indent="-342900" algn="r" rtl="1">
              <a:lnSpc>
                <a:spcPct val="150000"/>
              </a:lnSpc>
              <a:buAutoNum type="arabicPeriod"/>
            </a:pP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סיטי </a:t>
            </a:r>
            <a:r>
              <a:rPr lang="he-IL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פרופזיה</a:t>
            </a: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 סורקת 23 חתכים כ – 30 פעמים דהיינו, 690 </a:t>
            </a:r>
            <a:r>
              <a:rPr lang="he-IL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פריימים</a:t>
            </a:r>
            <a:endParaRPr lang="he-I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 rtl="1">
              <a:lnSpc>
                <a:spcPct val="150000"/>
              </a:lnSpc>
              <a:buAutoNum type="arabicPeriod"/>
            </a:pP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בחירת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ROI</a:t>
            </a: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 מתבצעת לאחר </a:t>
            </a:r>
            <a:r>
              <a:rPr lang="he-IL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הרגסטרציה</a:t>
            </a: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 ובהתאמה אליה</a:t>
            </a:r>
          </a:p>
          <a:p>
            <a:pPr marL="342900" indent="-342900" algn="r" rtl="1">
              <a:lnSpc>
                <a:spcPct val="150000"/>
              </a:lnSpc>
              <a:buAutoNum type="arabicPeriod"/>
            </a:pP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לצורך הפענוח נבחר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MCA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Right,Left</a:t>
            </a: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 ו - 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ACA</a:t>
            </a: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 , כאשר הינם בלעדיים לכל מטופל</a:t>
            </a:r>
          </a:p>
          <a:p>
            <a:pPr marL="342900" indent="-342900" algn="r" rtl="1">
              <a:lnSpc>
                <a:spcPct val="150000"/>
              </a:lnSpc>
              <a:buFont typeface="Arial"/>
              <a:buAutoNum type="arabicPeriod"/>
            </a:pP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לצורך טיוב בחירת ה –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ROI</a:t>
            </a: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 בוצע שימוש במודל 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Active contour</a:t>
            </a:r>
            <a:r>
              <a:rPr lang="he-IL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לתוצר מדוי</a:t>
            </a: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ק ככל הניתן</a:t>
            </a:r>
          </a:p>
          <a:p>
            <a:pPr marL="342900" indent="-342900" algn="r" rtl="1">
              <a:lnSpc>
                <a:spcPct val="150000"/>
              </a:lnSpc>
              <a:buFont typeface="Arial"/>
              <a:buAutoNum type="arabicPeriod"/>
            </a:pP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קבצי הנתונים המופקים להמשך </a:t>
            </a:r>
            <a:r>
              <a:rPr lang="he-IL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חק"ב</a:t>
            </a: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 :</a:t>
            </a:r>
          </a:p>
          <a:p>
            <a:pPr marL="342900" lvl="1" indent="-342900" algn="r" rtl="1">
              <a:lnSpc>
                <a:spcPct val="150000"/>
              </a:lnSpc>
              <a:buFont typeface="+mj-cs"/>
              <a:buAutoNum type="hebrew2Minus"/>
            </a:pP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טבלת מידע גולמי של נתוני עצימות פיקסלים/זמן לכל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ROI</a:t>
            </a: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 בנפרד</a:t>
            </a:r>
          </a:p>
          <a:p>
            <a:pPr marL="342900" lvl="1" indent="-342900" algn="r" rtl="1">
              <a:lnSpc>
                <a:spcPct val="150000"/>
              </a:lnSpc>
              <a:buFont typeface="+mj-cs"/>
              <a:buAutoNum type="hebrew2Minus"/>
            </a:pP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הדפסת בחירת </a:t>
            </a:r>
            <a:r>
              <a:rPr lang="he-IL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פריימים</a:t>
            </a: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 של </a:t>
            </a:r>
            <a:r>
              <a:rPr lang="he-IL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פרפוזיה</a:t>
            </a: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he-IL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ואנגיו</a:t>
            </a: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 כשימוש לייחוס ביצירת </a:t>
            </a:r>
            <a:r>
              <a:rPr lang="he-IL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רגיסטרציה</a:t>
            </a:r>
            <a:endParaRPr lang="he-I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lvl="1" indent="-342900" algn="r" rtl="1">
              <a:lnSpc>
                <a:spcPct val="150000"/>
              </a:lnSpc>
              <a:buFont typeface="+mj-cs"/>
              <a:buAutoNum type="hebrew2Minus"/>
            </a:pP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הדפסת תוצאת </a:t>
            </a:r>
            <a:r>
              <a:rPr lang="he-IL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הרגיסטרציה</a:t>
            </a:r>
            <a:endParaRPr lang="he-I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lvl="1" indent="-342900" algn="r" rtl="1">
              <a:lnSpc>
                <a:spcPct val="150000"/>
              </a:lnSpc>
              <a:buFont typeface="+mj-cs"/>
              <a:buAutoNum type="hebrew2Minus"/>
            </a:pP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הדפסת ה-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ROI</a:t>
            </a: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 ע"ג תמונת </a:t>
            </a:r>
            <a:r>
              <a:rPr lang="he-IL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הפרפוזיה</a:t>
            </a: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 לטובת אשרור תהליך </a:t>
            </a:r>
            <a:r>
              <a:rPr lang="he-IL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הבדיקתיות</a:t>
            </a:r>
            <a:endParaRPr lang="he-I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lvl="1" indent="-342900" algn="r" rtl="1">
              <a:lnSpc>
                <a:spcPct val="150000"/>
              </a:lnSpc>
              <a:buFont typeface="+mj-cs"/>
              <a:buAutoNum type="hebrew2Minus"/>
            </a:pP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הדפסת גרף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PK</a:t>
            </a: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 מטבלת המידע / ריכוז הדפסות גרף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PK</a:t>
            </a:r>
            <a:r>
              <a:rPr lang="he-IL" dirty="0">
                <a:latin typeface="Segoe UI Light" panose="020B0502040204020203" pitchFamily="34" charset="0"/>
                <a:cs typeface="Segoe UI Light" panose="020B0502040204020203" pitchFamily="34" charset="0"/>
              </a:rPr>
              <a:t> בהצגה אחת</a:t>
            </a:r>
          </a:p>
          <a:p>
            <a:pPr marL="342900" lvl="1" indent="-342900" algn="r" rtl="1">
              <a:lnSpc>
                <a:spcPct val="150000"/>
              </a:lnSpc>
              <a:buFont typeface="+mj-cs"/>
              <a:buAutoNum type="hebrew2Minus"/>
            </a:pPr>
            <a:endParaRPr lang="he-I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 rtl="1">
              <a:lnSpc>
                <a:spcPct val="150000"/>
              </a:lnSpc>
              <a:buFont typeface="Arial"/>
              <a:buAutoNum type="arabicPeriod"/>
            </a:pPr>
            <a:endParaRPr lang="he-I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 rtl="1">
              <a:lnSpc>
                <a:spcPct val="150000"/>
              </a:lnSpc>
              <a:buFont typeface="Arial"/>
              <a:buAutoNum type="arabicPeriod"/>
            </a:pPr>
            <a:endParaRPr lang="en-US" b="0" i="0" dirty="0">
              <a:solidFill>
                <a:srgbClr val="000000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 rtl="1">
              <a:lnSpc>
                <a:spcPct val="150000"/>
              </a:lnSpc>
              <a:buAutoNum type="arabicPeriod"/>
            </a:pPr>
            <a:endParaRPr lang="he-IL" u="sng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 rtl="1">
              <a:lnSpc>
                <a:spcPct val="150000"/>
              </a:lnSpc>
              <a:buAutoNum type="arabicPeriod"/>
            </a:pPr>
            <a:endParaRPr lang="he-IL" u="sng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>
              <a:lnSpc>
                <a:spcPct val="150000"/>
              </a:lnSpc>
              <a:buAutoNum type="arabicPeriod"/>
            </a:pPr>
            <a:endParaRPr lang="he-IL" u="sng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41"/>
          <p:cNvSpPr txBox="1">
            <a:spLocks noGrp="1"/>
          </p:cNvSpPr>
          <p:nvPr>
            <p:ph type="title"/>
          </p:nvPr>
        </p:nvSpPr>
        <p:spPr>
          <a:xfrm>
            <a:off x="638501" y="198463"/>
            <a:ext cx="77139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Patient Female 1990 – MCA LEFT</a:t>
            </a:r>
            <a:endParaRPr dirty="0"/>
          </a:p>
        </p:txBody>
      </p:sp>
      <p:pic>
        <p:nvPicPr>
          <p:cNvPr id="14" name="תמונה 13" descr="תמונה שמכילה עיגול, הדמיה רפואית, רדיולוגיב, צילום מסך">
            <a:extLst>
              <a:ext uri="{FF2B5EF4-FFF2-40B4-BE49-F238E27FC236}">
                <a16:creationId xmlns:a16="http://schemas.microsoft.com/office/drawing/2014/main" id="{9A401A9F-82B7-C21B-EC5B-2666D6126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9688"/>
            <a:ext cx="2037679" cy="1749324"/>
          </a:xfrm>
          <a:prstGeom prst="rect">
            <a:avLst/>
          </a:prstGeom>
        </p:spPr>
      </p:pic>
      <p:pic>
        <p:nvPicPr>
          <p:cNvPr id="16" name="תמונה 15" descr="תמונה שמכילה הדמיה רפואית, רדיולוגיב, רדיוגרפיה, רדיוגרפיה רפואית">
            <a:extLst>
              <a:ext uri="{FF2B5EF4-FFF2-40B4-BE49-F238E27FC236}">
                <a16:creationId xmlns:a16="http://schemas.microsoft.com/office/drawing/2014/main" id="{85FF48D6-33CD-6959-1A4D-8E0AE4255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753" y="632188"/>
            <a:ext cx="2037679" cy="1749324"/>
          </a:xfrm>
          <a:prstGeom prst="rect">
            <a:avLst/>
          </a:prstGeom>
        </p:spPr>
      </p:pic>
      <p:pic>
        <p:nvPicPr>
          <p:cNvPr id="18" name="תמונה 17" descr="תמונה שמכילה הדמיה רפואית, רדיולוגיב, רדיוגרפיה, רנטגן">
            <a:extLst>
              <a:ext uri="{FF2B5EF4-FFF2-40B4-BE49-F238E27FC236}">
                <a16:creationId xmlns:a16="http://schemas.microsoft.com/office/drawing/2014/main" id="{E8926A36-FCDA-A58A-C217-4A50D11DB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754" y="3094964"/>
            <a:ext cx="2037679" cy="1749324"/>
          </a:xfrm>
          <a:prstGeom prst="rect">
            <a:avLst/>
          </a:prstGeom>
        </p:spPr>
      </p:pic>
      <p:pic>
        <p:nvPicPr>
          <p:cNvPr id="22" name="תמונה 21" descr="תמונה שמכילה טקסט, תרשים, עלילה, קו">
            <a:extLst>
              <a:ext uri="{FF2B5EF4-FFF2-40B4-BE49-F238E27FC236}">
                <a16:creationId xmlns:a16="http://schemas.microsoft.com/office/drawing/2014/main" id="{E2098D61-89D3-6128-07CE-57AE502F3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0911" y="1095019"/>
            <a:ext cx="4150737" cy="2953462"/>
          </a:xfrm>
          <a:prstGeom prst="rect">
            <a:avLst/>
          </a:prstGeom>
        </p:spPr>
      </p:pic>
      <p:pic>
        <p:nvPicPr>
          <p:cNvPr id="24" name="תמונה 23" descr="תמונה שמכילה הדמיה רפואית, רדיולוגיב, צילום מסך, רפואי&#10;&#10;התיאור נוצר באופן אוטומטי">
            <a:extLst>
              <a:ext uri="{FF2B5EF4-FFF2-40B4-BE49-F238E27FC236}">
                <a16:creationId xmlns:a16="http://schemas.microsoft.com/office/drawing/2014/main" id="{90FAEBE2-E228-671B-FFA4-036C6D2683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712" y="3094964"/>
            <a:ext cx="2051035" cy="1749324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5227303E-030E-0B31-67AA-04AF59A68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7680" y="3814075"/>
            <a:ext cx="716958" cy="47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21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41"/>
          <p:cNvSpPr txBox="1">
            <a:spLocks noGrp="1"/>
          </p:cNvSpPr>
          <p:nvPr>
            <p:ph type="title"/>
          </p:nvPr>
        </p:nvSpPr>
        <p:spPr>
          <a:xfrm>
            <a:off x="460829" y="124254"/>
            <a:ext cx="77139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Patient Female 1990 – MCA RIGHT</a:t>
            </a:r>
            <a:endParaRPr dirty="0"/>
          </a:p>
        </p:txBody>
      </p:sp>
      <p:pic>
        <p:nvPicPr>
          <p:cNvPr id="2" name="תמונה 1" descr="תמונה שמכילה עיגול, הדמיה רפואית, רדיולוגיב, צילום מסך">
            <a:extLst>
              <a:ext uri="{FF2B5EF4-FFF2-40B4-BE49-F238E27FC236}">
                <a16:creationId xmlns:a16="http://schemas.microsoft.com/office/drawing/2014/main" id="{8C2A4C51-2D83-289D-404D-1504A55B4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8900"/>
            <a:ext cx="2037679" cy="1749324"/>
          </a:xfrm>
          <a:prstGeom prst="rect">
            <a:avLst/>
          </a:prstGeom>
        </p:spPr>
      </p:pic>
      <p:pic>
        <p:nvPicPr>
          <p:cNvPr id="4" name="תמונה 3" descr="תמונה שמכילה הדמיה רפואית, רדיולוגיב, רדיוגרפיה, רדיוגרפיה רפואית">
            <a:extLst>
              <a:ext uri="{FF2B5EF4-FFF2-40B4-BE49-F238E27FC236}">
                <a16:creationId xmlns:a16="http://schemas.microsoft.com/office/drawing/2014/main" id="{183E44BE-42A2-771A-F239-1C8068139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753" y="931400"/>
            <a:ext cx="2037679" cy="1749324"/>
          </a:xfrm>
          <a:prstGeom prst="rect">
            <a:avLst/>
          </a:prstGeom>
        </p:spPr>
      </p:pic>
      <p:pic>
        <p:nvPicPr>
          <p:cNvPr id="6" name="תמונה 5" descr="תמונה שמכילה הדמיה רפואית, רדיולוגיב, רדיוגרפיה, רנטגן">
            <a:extLst>
              <a:ext uri="{FF2B5EF4-FFF2-40B4-BE49-F238E27FC236}">
                <a16:creationId xmlns:a16="http://schemas.microsoft.com/office/drawing/2014/main" id="{589B8133-47BB-AAA9-A750-E7CF0B458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754" y="3394176"/>
            <a:ext cx="2037679" cy="1749324"/>
          </a:xfrm>
          <a:prstGeom prst="rect">
            <a:avLst/>
          </a:prstGeom>
        </p:spPr>
      </p:pic>
      <p:pic>
        <p:nvPicPr>
          <p:cNvPr id="11" name="תמונה 10" descr="תמונה שמכילה טקסט, תרשים, קו, עלילה&#10;&#10;התיאור נוצר באופן אוטומטי">
            <a:extLst>
              <a:ext uri="{FF2B5EF4-FFF2-40B4-BE49-F238E27FC236}">
                <a16:creationId xmlns:a16="http://schemas.microsoft.com/office/drawing/2014/main" id="{A9F70860-95B1-AE1A-B4C9-40BBF4890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135" y="1540616"/>
            <a:ext cx="3859900" cy="2893822"/>
          </a:xfrm>
          <a:prstGeom prst="rect">
            <a:avLst/>
          </a:prstGeom>
        </p:spPr>
      </p:pic>
      <p:pic>
        <p:nvPicPr>
          <p:cNvPr id="13" name="תמונה 12" descr="תמונה שמכילה הדמיה רפואית, רדיולוגיב, רפואי, רדיוגרפיה רפואית">
            <a:extLst>
              <a:ext uri="{FF2B5EF4-FFF2-40B4-BE49-F238E27FC236}">
                <a16:creationId xmlns:a16="http://schemas.microsoft.com/office/drawing/2014/main" id="{1E0FB19C-D21D-CD2B-7912-C0CF5C768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3394176"/>
            <a:ext cx="2037679" cy="1749324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B774E1CA-E350-36B4-6D0C-A9AC28509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7678" y="4040481"/>
            <a:ext cx="730740" cy="45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6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41"/>
          <p:cNvSpPr txBox="1">
            <a:spLocks noGrp="1"/>
          </p:cNvSpPr>
          <p:nvPr>
            <p:ph type="title"/>
          </p:nvPr>
        </p:nvSpPr>
        <p:spPr>
          <a:xfrm>
            <a:off x="460829" y="124254"/>
            <a:ext cx="77139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Patient Female 1990 – ACA TOP</a:t>
            </a:r>
            <a:endParaRPr dirty="0"/>
          </a:p>
        </p:txBody>
      </p:sp>
      <p:pic>
        <p:nvPicPr>
          <p:cNvPr id="2" name="תמונה 1" descr="תמונה שמכילה עיגול, הדמיה רפואית, רדיולוגיב, צילום מסך">
            <a:extLst>
              <a:ext uri="{FF2B5EF4-FFF2-40B4-BE49-F238E27FC236}">
                <a16:creationId xmlns:a16="http://schemas.microsoft.com/office/drawing/2014/main" id="{8C2A4C51-2D83-289D-404D-1504A55B4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8900"/>
            <a:ext cx="2037679" cy="1749324"/>
          </a:xfrm>
          <a:prstGeom prst="rect">
            <a:avLst/>
          </a:prstGeom>
        </p:spPr>
      </p:pic>
      <p:pic>
        <p:nvPicPr>
          <p:cNvPr id="4" name="תמונה 3" descr="תמונה שמכילה הדמיה רפואית, רדיולוגיב, רדיוגרפיה, רדיוגרפיה רפואית">
            <a:extLst>
              <a:ext uri="{FF2B5EF4-FFF2-40B4-BE49-F238E27FC236}">
                <a16:creationId xmlns:a16="http://schemas.microsoft.com/office/drawing/2014/main" id="{183E44BE-42A2-771A-F239-1C8068139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753" y="931400"/>
            <a:ext cx="2037679" cy="1749324"/>
          </a:xfrm>
          <a:prstGeom prst="rect">
            <a:avLst/>
          </a:prstGeom>
        </p:spPr>
      </p:pic>
      <p:pic>
        <p:nvPicPr>
          <p:cNvPr id="6" name="תמונה 5" descr="תמונה שמכילה הדמיה רפואית, רדיולוגיב, רדיוגרפיה, רנטגן">
            <a:extLst>
              <a:ext uri="{FF2B5EF4-FFF2-40B4-BE49-F238E27FC236}">
                <a16:creationId xmlns:a16="http://schemas.microsoft.com/office/drawing/2014/main" id="{589B8133-47BB-AAA9-A750-E7CF0B458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754" y="3394176"/>
            <a:ext cx="2037679" cy="1749324"/>
          </a:xfrm>
          <a:prstGeom prst="rect">
            <a:avLst/>
          </a:prstGeom>
        </p:spPr>
      </p:pic>
      <p:pic>
        <p:nvPicPr>
          <p:cNvPr id="5" name="תמונה 4" descr="תמונה שמכילה טקסט, תרשים, קו, עלילה&#10;&#10;התיאור נוצר באופן אוטומטי">
            <a:extLst>
              <a:ext uri="{FF2B5EF4-FFF2-40B4-BE49-F238E27FC236}">
                <a16:creationId xmlns:a16="http://schemas.microsoft.com/office/drawing/2014/main" id="{991BB7E0-C7C8-8036-F0D6-397A8A566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023" y="1385122"/>
            <a:ext cx="4001706" cy="3000136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A7712090-508E-CD85-7F83-FB1005EDA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7679" y="3938096"/>
            <a:ext cx="713074" cy="669416"/>
          </a:xfrm>
          <a:prstGeom prst="rect">
            <a:avLst/>
          </a:prstGeom>
        </p:spPr>
      </p:pic>
      <p:pic>
        <p:nvPicPr>
          <p:cNvPr id="16" name="תמונה 15" descr="תמונה שמכילה הדמיה רפואית, רדיולוגיב, צילום מסך, רדיוגרפיה רפואית&#10;&#10;התיאור נוצר באופן אוטומטי">
            <a:extLst>
              <a:ext uri="{FF2B5EF4-FFF2-40B4-BE49-F238E27FC236}">
                <a16:creationId xmlns:a16="http://schemas.microsoft.com/office/drawing/2014/main" id="{2649353E-1310-B493-932E-E72BC5F34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394176"/>
            <a:ext cx="2037679" cy="174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0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41"/>
          <p:cNvSpPr txBox="1">
            <a:spLocks noGrp="1"/>
          </p:cNvSpPr>
          <p:nvPr>
            <p:ph type="title"/>
          </p:nvPr>
        </p:nvSpPr>
        <p:spPr>
          <a:xfrm>
            <a:off x="638501" y="198463"/>
            <a:ext cx="77139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Patient Female 1980 – MCA LEFT</a:t>
            </a:r>
            <a:endParaRPr dirty="0"/>
          </a:p>
        </p:txBody>
      </p:sp>
      <p:pic>
        <p:nvPicPr>
          <p:cNvPr id="5" name="תמונה 4" descr="תמונה שמכילה טקסט, תרשים, עלילה, קו">
            <a:extLst>
              <a:ext uri="{FF2B5EF4-FFF2-40B4-BE49-F238E27FC236}">
                <a16:creationId xmlns:a16="http://schemas.microsoft.com/office/drawing/2014/main" id="{C9BB35A4-FC05-9729-4A37-CFBA11F8A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429" y="1276249"/>
            <a:ext cx="3887272" cy="2914344"/>
          </a:xfrm>
          <a:prstGeom prst="rect">
            <a:avLst/>
          </a:prstGeom>
        </p:spPr>
      </p:pic>
      <p:pic>
        <p:nvPicPr>
          <p:cNvPr id="11" name="תמונה 10" descr="תמונה שמכילה עיגול, שחור ולבן">
            <a:extLst>
              <a:ext uri="{FF2B5EF4-FFF2-40B4-BE49-F238E27FC236}">
                <a16:creationId xmlns:a16="http://schemas.microsoft.com/office/drawing/2014/main" id="{1E27D7B9-59B4-70FE-8BB0-6A4B6BCBA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25" y="1136774"/>
            <a:ext cx="2037679" cy="1749324"/>
          </a:xfrm>
          <a:prstGeom prst="rect">
            <a:avLst/>
          </a:prstGeom>
        </p:spPr>
      </p:pic>
      <p:pic>
        <p:nvPicPr>
          <p:cNvPr id="12" name="תמונה 11" descr="תמונה שמכילה עיגול, הדמיה רפואית, רדיולוגיב, צילום מסך">
            <a:extLst>
              <a:ext uri="{FF2B5EF4-FFF2-40B4-BE49-F238E27FC236}">
                <a16:creationId xmlns:a16="http://schemas.microsoft.com/office/drawing/2014/main" id="{0E4CA966-2534-E0B4-5C81-9F80161A5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36774"/>
            <a:ext cx="2037679" cy="1749324"/>
          </a:xfrm>
          <a:prstGeom prst="rect">
            <a:avLst/>
          </a:prstGeom>
        </p:spPr>
      </p:pic>
      <p:pic>
        <p:nvPicPr>
          <p:cNvPr id="15" name="תמונה 14" descr="תמונה שמכילה הדמיה רפואית, רדיולוגיב, רדיוגרפיה, צילום מסך&#10;&#10;התיאור נוצר באופן אוטומטי">
            <a:extLst>
              <a:ext uri="{FF2B5EF4-FFF2-40B4-BE49-F238E27FC236}">
                <a16:creationId xmlns:a16="http://schemas.microsoft.com/office/drawing/2014/main" id="{8B2BAF2D-8DD3-A105-19A9-B04A7123F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924" y="3394176"/>
            <a:ext cx="2037679" cy="1749324"/>
          </a:xfrm>
          <a:prstGeom prst="rect">
            <a:avLst/>
          </a:prstGeom>
        </p:spPr>
      </p:pic>
      <p:pic>
        <p:nvPicPr>
          <p:cNvPr id="19" name="תמונה 18" descr="תמונה שמכילה צילום מסך, עיגול, הדמיה רפואית, רדיולוגיב">
            <a:extLst>
              <a:ext uri="{FF2B5EF4-FFF2-40B4-BE49-F238E27FC236}">
                <a16:creationId xmlns:a16="http://schemas.microsoft.com/office/drawing/2014/main" id="{1CFCE9C6-ACB1-B3A6-E9EE-D73772B644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3406514"/>
            <a:ext cx="2037679" cy="1736986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B611ED10-228E-E3DF-1FB8-CF67196C0D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3289" y="4051021"/>
            <a:ext cx="728635" cy="49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30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41"/>
          <p:cNvSpPr txBox="1">
            <a:spLocks noGrp="1"/>
          </p:cNvSpPr>
          <p:nvPr>
            <p:ph type="title"/>
          </p:nvPr>
        </p:nvSpPr>
        <p:spPr>
          <a:xfrm>
            <a:off x="460829" y="124254"/>
            <a:ext cx="77139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Patient Female 1980 – MCA RIGHT</a:t>
            </a:r>
            <a:endParaRPr dirty="0"/>
          </a:p>
        </p:txBody>
      </p:sp>
      <p:pic>
        <p:nvPicPr>
          <p:cNvPr id="3" name="תמונה 2" descr="תמונה שמכילה עיגול, שחור ולבן">
            <a:extLst>
              <a:ext uri="{FF2B5EF4-FFF2-40B4-BE49-F238E27FC236}">
                <a16:creationId xmlns:a16="http://schemas.microsoft.com/office/drawing/2014/main" id="{C952524F-AA11-51BD-F685-C4468F2C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25" y="1136774"/>
            <a:ext cx="2037679" cy="1749324"/>
          </a:xfrm>
          <a:prstGeom prst="rect">
            <a:avLst/>
          </a:prstGeom>
        </p:spPr>
      </p:pic>
      <p:pic>
        <p:nvPicPr>
          <p:cNvPr id="5" name="תמונה 4" descr="תמונה שמכילה עיגול, הדמיה רפואית, רדיולוגיב, צילום מסך">
            <a:extLst>
              <a:ext uri="{FF2B5EF4-FFF2-40B4-BE49-F238E27FC236}">
                <a16:creationId xmlns:a16="http://schemas.microsoft.com/office/drawing/2014/main" id="{899578B3-42A3-7CF6-89D6-D75031650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6774"/>
            <a:ext cx="2037679" cy="1749324"/>
          </a:xfrm>
          <a:prstGeom prst="rect">
            <a:avLst/>
          </a:prstGeom>
        </p:spPr>
      </p:pic>
      <p:pic>
        <p:nvPicPr>
          <p:cNvPr id="7" name="תמונה 6" descr="תמונה שמכילה הדמיה רפואית, רדיולוגיב, רדיוגרפיה, צילום מסך&#10;&#10;התיאור נוצר באופן אוטומטי">
            <a:extLst>
              <a:ext uri="{FF2B5EF4-FFF2-40B4-BE49-F238E27FC236}">
                <a16:creationId xmlns:a16="http://schemas.microsoft.com/office/drawing/2014/main" id="{3014D26C-7ACA-4D73-691E-5AB63C9BD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924" y="3394176"/>
            <a:ext cx="2037679" cy="174932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A0FD9B1A-437F-E8A2-543E-C6994411E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679" y="4146584"/>
            <a:ext cx="737026" cy="449124"/>
          </a:xfrm>
          <a:prstGeom prst="rect">
            <a:avLst/>
          </a:prstGeom>
        </p:spPr>
      </p:pic>
      <p:pic>
        <p:nvPicPr>
          <p:cNvPr id="12" name="תמונה 11" descr="תמונה שמכילה צילום מסך, הדמיה רפואית, עיגול, רדיולוגיב">
            <a:extLst>
              <a:ext uri="{FF2B5EF4-FFF2-40B4-BE49-F238E27FC236}">
                <a16:creationId xmlns:a16="http://schemas.microsoft.com/office/drawing/2014/main" id="{72D2F3A6-C31B-10B6-AD57-0C5C843809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3394176"/>
            <a:ext cx="2037679" cy="1749324"/>
          </a:xfrm>
          <a:prstGeom prst="rect">
            <a:avLst/>
          </a:prstGeom>
        </p:spPr>
      </p:pic>
      <p:pic>
        <p:nvPicPr>
          <p:cNvPr id="15" name="תמונה 14" descr="תמונה שמכילה טקסט, תרשים, עלילה, קו&#10;&#10;התיאור נוצר באופן אוטומטי">
            <a:extLst>
              <a:ext uri="{FF2B5EF4-FFF2-40B4-BE49-F238E27FC236}">
                <a16:creationId xmlns:a16="http://schemas.microsoft.com/office/drawing/2014/main" id="{541151F0-F2B3-1C02-25B0-352E921079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2471" y="1322257"/>
            <a:ext cx="4171831" cy="312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11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41"/>
          <p:cNvSpPr txBox="1">
            <a:spLocks noGrp="1"/>
          </p:cNvSpPr>
          <p:nvPr>
            <p:ph type="title"/>
          </p:nvPr>
        </p:nvSpPr>
        <p:spPr>
          <a:xfrm>
            <a:off x="460829" y="124254"/>
            <a:ext cx="77139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Patient Female 1980 – ACA TOP</a:t>
            </a:r>
            <a:endParaRPr dirty="0"/>
          </a:p>
        </p:txBody>
      </p:sp>
      <p:pic>
        <p:nvPicPr>
          <p:cNvPr id="7" name="תמונה 6" descr="תמונה שמכילה עיגול, שחור ולבן">
            <a:extLst>
              <a:ext uri="{FF2B5EF4-FFF2-40B4-BE49-F238E27FC236}">
                <a16:creationId xmlns:a16="http://schemas.microsoft.com/office/drawing/2014/main" id="{6F40A6F9-183F-D302-CC44-88BA8A22D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25" y="1136774"/>
            <a:ext cx="2037679" cy="1749324"/>
          </a:xfrm>
          <a:prstGeom prst="rect">
            <a:avLst/>
          </a:prstGeom>
        </p:spPr>
      </p:pic>
      <p:pic>
        <p:nvPicPr>
          <p:cNvPr id="8" name="תמונה 7" descr="תמונה שמכילה עיגול, הדמיה רפואית, רדיולוגיב, צילום מסך">
            <a:extLst>
              <a:ext uri="{FF2B5EF4-FFF2-40B4-BE49-F238E27FC236}">
                <a16:creationId xmlns:a16="http://schemas.microsoft.com/office/drawing/2014/main" id="{5BCCC515-96BC-500F-8B90-1B7CB48BD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6774"/>
            <a:ext cx="2037679" cy="1749324"/>
          </a:xfrm>
          <a:prstGeom prst="rect">
            <a:avLst/>
          </a:prstGeom>
        </p:spPr>
      </p:pic>
      <p:pic>
        <p:nvPicPr>
          <p:cNvPr id="9" name="תמונה 8" descr="תמונה שמכילה הדמיה רפואית, רדיולוגיב, רדיוגרפיה, צילום מסך&#10;&#10;התיאור נוצר באופן אוטומטי">
            <a:extLst>
              <a:ext uri="{FF2B5EF4-FFF2-40B4-BE49-F238E27FC236}">
                <a16:creationId xmlns:a16="http://schemas.microsoft.com/office/drawing/2014/main" id="{5EA679A0-3B44-7567-1C6D-70F158118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924" y="3394176"/>
            <a:ext cx="2037679" cy="1749324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D0ACBD32-3E7D-F041-AEB0-559999D62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679" y="3919198"/>
            <a:ext cx="734245" cy="699280"/>
          </a:xfrm>
          <a:prstGeom prst="rect">
            <a:avLst/>
          </a:prstGeom>
        </p:spPr>
      </p:pic>
      <p:pic>
        <p:nvPicPr>
          <p:cNvPr id="13" name="תמונה 12" descr="תמונה שמכילה צילום מסך, עיגול, הדמיה רפואית, רדיולוגיב&#10;&#10;התיאור נוצר באופן אוטומטי">
            <a:extLst>
              <a:ext uri="{FF2B5EF4-FFF2-40B4-BE49-F238E27FC236}">
                <a16:creationId xmlns:a16="http://schemas.microsoft.com/office/drawing/2014/main" id="{260E918D-1B14-1ECB-CF5F-CEFC511404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394176"/>
            <a:ext cx="2037679" cy="1749324"/>
          </a:xfrm>
          <a:prstGeom prst="rect">
            <a:avLst/>
          </a:prstGeom>
        </p:spPr>
      </p:pic>
      <p:pic>
        <p:nvPicPr>
          <p:cNvPr id="17" name="תמונה 16" descr="תמונה שמכילה טקסט, תרשים, עלילה, קו&#10;&#10;התיאור נוצר באופן אוטומטי">
            <a:extLst>
              <a:ext uri="{FF2B5EF4-FFF2-40B4-BE49-F238E27FC236}">
                <a16:creationId xmlns:a16="http://schemas.microsoft.com/office/drawing/2014/main" id="{B4A940D2-DCBD-9E3B-95DA-8EAE425E31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5598" y="1625674"/>
            <a:ext cx="3991927" cy="299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95042"/>
      </p:ext>
    </p:extLst>
  </p:cSld>
  <p:clrMapOvr>
    <a:masterClrMapping/>
  </p:clrMapOvr>
</p:sld>
</file>

<file path=ppt/theme/theme1.xml><?xml version="1.0" encoding="utf-8"?>
<a:theme xmlns:a="http://schemas.openxmlformats.org/drawingml/2006/main" name="Learn More About the Nervous System by Slidesgo">
  <a:themeElements>
    <a:clrScheme name="Simple Light">
      <a:dk1>
        <a:srgbClr val="2B2B2B"/>
      </a:dk1>
      <a:lt1>
        <a:srgbClr val="2673B8"/>
      </a:lt1>
      <a:dk2>
        <a:srgbClr val="0B3D69"/>
      </a:dk2>
      <a:lt2>
        <a:srgbClr val="DFF3FD"/>
      </a:lt2>
      <a:accent1>
        <a:srgbClr val="999999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B2B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5769</TotalTime>
  <Words>187</Words>
  <Application>Microsoft Office PowerPoint</Application>
  <PresentationFormat>‫הצגה על המסך (16:9)</PresentationFormat>
  <Paragraphs>30</Paragraphs>
  <Slides>12</Slides>
  <Notes>12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17" baseType="lpstr">
      <vt:lpstr>Arial</vt:lpstr>
      <vt:lpstr>Segoe UI Light</vt:lpstr>
      <vt:lpstr>Mukta</vt:lpstr>
      <vt:lpstr>Anek Devanagari SemiBold</vt:lpstr>
      <vt:lpstr>Learn More About the Nervous System by Slidesgo</vt:lpstr>
      <vt:lpstr>Virtual DSA</vt:lpstr>
      <vt:lpstr>הקדמה</vt:lpstr>
      <vt:lpstr>הנחות עבודה</vt:lpstr>
      <vt:lpstr>Patient Female 1990 – MCA LEFT</vt:lpstr>
      <vt:lpstr>Patient Female 1990 – MCA RIGHT</vt:lpstr>
      <vt:lpstr>Patient Female 1990 – ACA TOP</vt:lpstr>
      <vt:lpstr>Patient Female 1980 – MCA LEFT</vt:lpstr>
      <vt:lpstr>Patient Female 1980 – MCA RIGHT</vt:lpstr>
      <vt:lpstr>Patient Female 1980 – ACA TOP</vt:lpstr>
      <vt:lpstr>Patient Male 1956 – MCA LEFT</vt:lpstr>
      <vt:lpstr>Patient Male 1956 – MCA Right</vt:lpstr>
      <vt:lpstr>Patient Male 1956 – ACA TOP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MORE ABOUT THE NERVOUS SYSTEM</dc:title>
  <cp:lastModifiedBy>Sapir Paley</cp:lastModifiedBy>
  <cp:revision>8</cp:revision>
  <dcterms:modified xsi:type="dcterms:W3CDTF">2024-04-05T17:17:04Z</dcterms:modified>
</cp:coreProperties>
</file>